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5.jpg" ContentType="image/jpg"/>
  <Override PartName="/ppt/media/image36.jpg" ContentType="image/jpg"/>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48" r:id="rId5"/>
    <p:sldMasterId id="2147483962" r:id="rId6"/>
  </p:sldMasterIdLst>
  <p:notesMasterIdLst>
    <p:notesMasterId r:id="rId33"/>
  </p:notesMasterIdLst>
  <p:handoutMasterIdLst>
    <p:handoutMasterId r:id="rId34"/>
  </p:handoutMasterIdLst>
  <p:sldIdLst>
    <p:sldId id="298" r:id="rId7"/>
    <p:sldId id="311" r:id="rId8"/>
    <p:sldId id="317" r:id="rId9"/>
    <p:sldId id="273" r:id="rId10"/>
    <p:sldId id="295" r:id="rId11"/>
    <p:sldId id="267" r:id="rId12"/>
    <p:sldId id="289" r:id="rId13"/>
    <p:sldId id="518" r:id="rId14"/>
    <p:sldId id="314" r:id="rId15"/>
    <p:sldId id="519" r:id="rId16"/>
    <p:sldId id="268" r:id="rId17"/>
    <p:sldId id="257" r:id="rId18"/>
    <p:sldId id="312" r:id="rId19"/>
    <p:sldId id="315" r:id="rId20"/>
    <p:sldId id="279" r:id="rId21"/>
    <p:sldId id="299" r:id="rId22"/>
    <p:sldId id="300" r:id="rId23"/>
    <p:sldId id="334" r:id="rId24"/>
    <p:sldId id="265" r:id="rId25"/>
    <p:sldId id="335" r:id="rId26"/>
    <p:sldId id="316" r:id="rId27"/>
    <p:sldId id="285" r:id="rId28"/>
    <p:sldId id="521" r:id="rId29"/>
    <p:sldId id="520" r:id="rId30"/>
    <p:sldId id="291" r:id="rId31"/>
    <p:sldId id="517" r:id="rId32"/>
  </p:sldIdLst>
  <p:sldSz cx="9144000" cy="5143500" type="screen16x9"/>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ED8629-E704-739B-97D6-BB8DC1881563}" name="Kelly Cison" initials="KC" userId="S::kelly.cison@rotary.org::2e73020a-ddf5-4553-8183-f8e66a6e7f0e" providerId="AD"/>
  <p188:author id="{75D3BF4A-FA13-5100-1A7F-4526E4DB4AE4}" name="Kara Wessel" initials="KW" userId="S::kara.wessel@rotary.org::e70bd7b5-640f-4e1d-aaca-dbe252060497" providerId="AD"/>
  <p188:author id="{01FB5294-C6AA-C3B3-1D7D-179E1BA229BD}" name="Amy Finkelstein" initials="AF" userId="S::Amy.Finkelstein@rotary.org::94a26f2c-7a35-4d0d-9fa5-8610d3c204f1" providerId="AD"/>
  <p188:author id="{6F5AE4CB-6272-2C5F-CB82-E5FD227926B8}" name="Megan Moulden" initials="MM" userId="S::megan.moulden@rotary.org::6ad816c9-accf-4dd7-874b-d353d869ced6" providerId="AD"/>
  <p188:author id="{FD7FCCDA-D4B9-0FCB-3C28-3C4F84F7FDBD}" name="Victoria Malone" initials="VM" userId="S::victoria.malone@rotary.org::049b223a-fe65-4cfc-8acc-f5aaf89fa0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E8"/>
    <a:srgbClr val="005DAA"/>
    <a:srgbClr val="00D3E2"/>
    <a:srgbClr val="F9A731"/>
    <a:srgbClr val="FF7600"/>
    <a:srgbClr val="00B2B1"/>
    <a:srgbClr val="C62153"/>
    <a:srgbClr val="000000"/>
    <a:srgbClr val="47595C"/>
    <a:srgbClr val="58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79"/>
    <p:restoredTop sz="69796"/>
  </p:normalViewPr>
  <p:slideViewPr>
    <p:cSldViewPr snapToGrid="0">
      <p:cViewPr>
        <p:scale>
          <a:sx n="195" d="100"/>
          <a:sy n="195" d="100"/>
        </p:scale>
        <p:origin x="-2008" y="-11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A7E1B0-AE4B-CC4B-83A7-06D88B2DFC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D4ADB7-46B7-F641-A65A-47C430F96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33DDDD-8E41-514E-BAF9-948A7C364389}" type="datetimeFigureOut">
              <a:rPr lang="en-US" smtClean="0"/>
              <a:t>9/27/24</a:t>
            </a:fld>
            <a:endParaRPr lang="en-US"/>
          </a:p>
        </p:txBody>
      </p:sp>
      <p:sp>
        <p:nvSpPr>
          <p:cNvPr id="4" name="Footer Placeholder 3">
            <a:extLst>
              <a:ext uri="{FF2B5EF4-FFF2-40B4-BE49-F238E27FC236}">
                <a16:creationId xmlns:a16="http://schemas.microsoft.com/office/drawing/2014/main" id="{A3CB750D-2634-1543-B49B-28671E15F3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A25C43-47AA-4542-9604-43B0BF5477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8EC425-9F19-BB42-B184-29BB7070D87D}" type="slidenum">
              <a:rPr lang="en-US" smtClean="0"/>
              <a:t>‹#›</a:t>
            </a:fld>
            <a:endParaRPr lang="en-US"/>
          </a:p>
        </p:txBody>
      </p:sp>
    </p:spTree>
    <p:extLst>
      <p:ext uri="{BB962C8B-B14F-4D97-AF65-F5344CB8AC3E}">
        <p14:creationId xmlns:p14="http://schemas.microsoft.com/office/powerpoint/2010/main" val="2611504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FE44-03EC-2246-89EC-3950DE0632A9}" type="datetimeFigureOut">
              <a:rPr lang="en-US" smtClean="0"/>
              <a:t>9/27/24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78EDF-7F9E-A94B-AD72-CDE445A65B8A}" type="slidenum">
              <a:rPr lang="en-US" smtClean="0"/>
              <a:t>‹#›</a:t>
            </a:fld>
            <a:endParaRPr lang="en-US"/>
          </a:p>
        </p:txBody>
      </p:sp>
    </p:spTree>
    <p:extLst>
      <p:ext uri="{BB962C8B-B14F-4D97-AF65-F5344CB8AC3E}">
        <p14:creationId xmlns:p14="http://schemas.microsoft.com/office/powerpoint/2010/main" val="188443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Calibri"/>
                <a:cs typeface="Calibri"/>
              </a:rPr>
              <a:t>My name is Nancy Peterson, I’m a member of Rotary Club of Kalamazoo and I’m club secretary and District Public </a:t>
            </a:r>
            <a:r>
              <a:rPr lang="en-US" sz="1200" dirty="0" err="1">
                <a:solidFill>
                  <a:srgbClr val="000000"/>
                </a:solidFill>
                <a:effectLst/>
                <a:latin typeface="Calibri"/>
                <a:cs typeface="Calibri"/>
              </a:rPr>
              <a:t>Imge</a:t>
            </a:r>
            <a:r>
              <a:rPr lang="en-US" sz="1200" dirty="0">
                <a:solidFill>
                  <a:srgbClr val="000000"/>
                </a:solidFill>
                <a:effectLst/>
                <a:latin typeface="Calibri"/>
                <a:cs typeface="Calibri"/>
              </a:rPr>
              <a:t> Chair. Today, we’ll talk about what branding is, why it matters, and the </a:t>
            </a:r>
            <a:r>
              <a:rPr lang="en-US" sz="1200" dirty="0">
                <a:solidFill>
                  <a:srgbClr val="000000"/>
                </a:solidFill>
                <a:latin typeface="Calibri"/>
                <a:cs typeface="Calibri"/>
              </a:rPr>
              <a:t>value of brand consistency</a:t>
            </a:r>
            <a:endParaRPr lang="en-US" dirty="0"/>
          </a:p>
        </p:txBody>
      </p:sp>
      <p:sp>
        <p:nvSpPr>
          <p:cNvPr id="4" name="Slide Number Placeholder 3"/>
          <p:cNvSpPr>
            <a:spLocks noGrp="1"/>
          </p:cNvSpPr>
          <p:nvPr>
            <p:ph type="sldNum" sz="quarter" idx="5"/>
          </p:nvPr>
        </p:nvSpPr>
        <p:spPr/>
        <p:txBody>
          <a:bodyPr/>
          <a:lstStyle/>
          <a:p>
            <a:fld id="{93C78EDF-7F9E-A94B-AD72-CDE445A65B8A}" type="slidenum">
              <a:rPr lang="en-US" smtClean="0"/>
              <a:t>1</a:t>
            </a:fld>
            <a:endParaRPr lang="en-US"/>
          </a:p>
        </p:txBody>
      </p:sp>
    </p:spTree>
    <p:extLst>
      <p:ext uri="{BB962C8B-B14F-4D97-AF65-F5344CB8AC3E}">
        <p14:creationId xmlns:p14="http://schemas.microsoft.com/office/powerpoint/2010/main" val="25059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936414" y="4421823"/>
            <a:ext cx="5150273" cy="4189095"/>
          </a:xfrm>
          <a:prstGeom prst="rect">
            <a:avLst/>
          </a:prstGeom>
          <a:noFill/>
          <a:ln>
            <a:noFill/>
          </a:ln>
        </p:spPr>
        <p:txBody>
          <a:bodyPr spcFirstLastPara="1" wrap="square" lIns="93308" tIns="46641" rIns="93308" bIns="46641"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So, one of our objectives is to increase awareness and understanding of Rotary around the world.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How do we do that? </a:t>
            </a:r>
            <a:r>
              <a:rPr lang="en-US" sz="1200" baseline="0" dirty="0"/>
              <a:t>How do we help people perceive Rotary the way we do?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can start by highlighting</a:t>
            </a:r>
            <a:r>
              <a:rPr lang="en-US" sz="1200" baseline="0" dirty="0"/>
              <a:t> the impact that clubs and members are making in their communities and presenting Rotary in a consistent and compelling way to those who don’t know us. No one understands the benefits of Rotary better than our members. </a:t>
            </a:r>
            <a:r>
              <a:rPr lang="en-US" sz="1200" b="0" baseline="0" dirty="0"/>
              <a:t>That‘s why we rely on our more than 1.4 million members to share their stories with the public.</a:t>
            </a:r>
          </a:p>
          <a:p>
            <a:pPr marL="0" indent="0"/>
            <a:endParaRPr dirty="0"/>
          </a:p>
        </p:txBody>
      </p:sp>
      <p:sp>
        <p:nvSpPr>
          <p:cNvPr id="78" name="Google Shape;78;p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understand how to use Rotary's brand correctly, here are some examples of clubs using their logos on shirts and marketing materials. </a:t>
            </a:r>
          </a:p>
        </p:txBody>
      </p:sp>
      <p:sp>
        <p:nvSpPr>
          <p:cNvPr id="4" name="Slide Number Placeholder 3"/>
          <p:cNvSpPr>
            <a:spLocks noGrp="1"/>
          </p:cNvSpPr>
          <p:nvPr>
            <p:ph type="sldNum" sz="quarter" idx="5"/>
          </p:nvPr>
        </p:nvSpPr>
        <p:spPr/>
        <p:txBody>
          <a:bodyPr/>
          <a:lstStyle/>
          <a:p>
            <a:fld id="{93C78EDF-7F9E-A94B-AD72-CDE445A65B8A}" type="slidenum">
              <a:rPr lang="en-US" smtClean="0"/>
              <a:t>13</a:t>
            </a:fld>
            <a:endParaRPr lang="en-US"/>
          </a:p>
        </p:txBody>
      </p:sp>
    </p:spTree>
    <p:extLst>
      <p:ext uri="{BB962C8B-B14F-4D97-AF65-F5344CB8AC3E}">
        <p14:creationId xmlns:p14="http://schemas.microsoft.com/office/powerpoint/2010/main" val="320291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part of brand consistency is using the same correct logos across all our promotional materials. </a:t>
            </a:r>
            <a:endParaRPr lang="en-US"/>
          </a:p>
          <a:p>
            <a:r>
              <a:rPr lang="en-US" dirty="0"/>
              <a:t>In these examples, the image on the left uses an outdated logo. The logo on the right is the updated and correct form. </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93C78EDF-7F9E-A94B-AD72-CDE445A65B8A}" type="slidenum">
              <a:rPr lang="en-US" smtClean="0"/>
              <a:t>14</a:t>
            </a:fld>
            <a:endParaRPr lang="en-US"/>
          </a:p>
        </p:txBody>
      </p:sp>
    </p:spTree>
    <p:extLst>
      <p:ext uri="{BB962C8B-B14F-4D97-AF65-F5344CB8AC3E}">
        <p14:creationId xmlns:p14="http://schemas.microsoft.com/office/powerpoint/2010/main" val="2453168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03:notes"/>
          <p:cNvSpPr>
            <a:spLocks noGrp="1" noRot="1" noChangeAspect="1"/>
          </p:cNvSpPr>
          <p:nvPr>
            <p:ph type="sldImg" idx="2"/>
          </p:nvPr>
        </p:nvSpPr>
        <p:spPr>
          <a:xfrm>
            <a:off x="-2663825" y="3048000"/>
            <a:ext cx="14624050" cy="8226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03:notes"/>
          <p:cNvSpPr txBox="1">
            <a:spLocks noGrp="1"/>
          </p:cNvSpPr>
          <p:nvPr>
            <p:ph type="body" idx="1"/>
          </p:nvPr>
        </p:nvSpPr>
        <p:spPr>
          <a:xfrm>
            <a:off x="929640" y="11732095"/>
            <a:ext cx="7437120" cy="9598986"/>
          </a:xfrm>
          <a:prstGeom prst="rect">
            <a:avLst/>
          </a:prstGeom>
          <a:noFill/>
          <a:ln>
            <a:noFill/>
          </a:ln>
        </p:spPr>
        <p:txBody>
          <a:bodyPr spcFirstLastPara="1" wrap="square" lIns="156675" tIns="78325" rIns="156675" bIns="78325" anchor="t" anchorCtr="0">
            <a:noAutofit/>
          </a:bodyPr>
          <a:lstStyle/>
          <a:p>
            <a:pPr marL="0" marR="0" lvl="0" indent="0" algn="l" rtl="0">
              <a:lnSpc>
                <a:spcPct val="100000"/>
              </a:lnSpc>
              <a:spcBef>
                <a:spcPts val="0"/>
              </a:spcBef>
              <a:spcAft>
                <a:spcPts val="0"/>
              </a:spcAft>
              <a:buSzPts val="1400"/>
              <a:buNone/>
            </a:pPr>
            <a:r>
              <a:rPr lang="en-US" sz="1400"/>
              <a:t>See what happens when our members take creative liberty with our logo. It’s all over the place. The use of various colors, fonts, and sizes, along with the alteration of the Mark of Excellence </a:t>
            </a:r>
            <a:r>
              <a:rPr lang="en-US" sz="1400">
                <a:solidFill>
                  <a:srgbClr val="FF0000"/>
                </a:solidFill>
              </a:rPr>
              <a:t>illustrates </a:t>
            </a:r>
            <a:r>
              <a:rPr lang="en-US" sz="1400"/>
              <a:t>no cohesion or unity. Perhaps all of these programs are part of a larger network, but it’s really hard to tell. And that can cause a potential member, donor, or partner to doubt if we are an organization they can trust –- to join, to donate money to, or partner with. </a:t>
            </a:r>
            <a:endParaRPr sz="1400"/>
          </a:p>
          <a:p>
            <a:pPr marL="0" marR="0" lvl="0" indent="0" algn="l" rtl="0">
              <a:lnSpc>
                <a:spcPct val="100000"/>
              </a:lnSpc>
              <a:spcBef>
                <a:spcPts val="0"/>
              </a:spcBef>
              <a:spcAft>
                <a:spcPts val="0"/>
              </a:spcAft>
              <a:buSzPts val="1400"/>
              <a:buNone/>
            </a:pPr>
            <a:endParaRPr sz="1400"/>
          </a:p>
          <a:p>
            <a:pPr marL="0" marR="0" lvl="0" indent="0" algn="l" rtl="0">
              <a:lnSpc>
                <a:spcPct val="100000"/>
              </a:lnSpc>
              <a:spcBef>
                <a:spcPts val="0"/>
              </a:spcBef>
              <a:spcAft>
                <a:spcPts val="0"/>
              </a:spcAft>
              <a:buSzPts val="1400"/>
              <a:buNone/>
            </a:pPr>
            <a:r>
              <a:rPr lang="en-US" sz="1400"/>
              <a:t>Logo usage rules allow us to share a consistent story and message. </a:t>
            </a:r>
            <a:endParaRPr sz="1400"/>
          </a:p>
          <a:p>
            <a:pPr marL="0" marR="0" lvl="0" indent="0" algn="l" rtl="0">
              <a:lnSpc>
                <a:spcPct val="100000"/>
              </a:lnSpc>
              <a:spcBef>
                <a:spcPts val="0"/>
              </a:spcBef>
              <a:spcAft>
                <a:spcPts val="0"/>
              </a:spcAft>
              <a:buSzPts val="1400"/>
              <a:buNone/>
            </a:pPr>
            <a:endParaRPr/>
          </a:p>
        </p:txBody>
      </p:sp>
      <p:sp>
        <p:nvSpPr>
          <p:cNvPr id="450" name="Google Shape;450;p103:notes"/>
          <p:cNvSpPr txBox="1">
            <a:spLocks noGrp="1"/>
          </p:cNvSpPr>
          <p:nvPr>
            <p:ph type="sldNum" idx="12"/>
          </p:nvPr>
        </p:nvSpPr>
        <p:spPr>
          <a:xfrm>
            <a:off x="5265809" y="23155230"/>
            <a:ext cx="4028440" cy="1223150"/>
          </a:xfrm>
          <a:prstGeom prst="rect">
            <a:avLst/>
          </a:prstGeom>
          <a:noFill/>
          <a:ln>
            <a:noFill/>
          </a:ln>
        </p:spPr>
        <p:txBody>
          <a:bodyPr spcFirstLastPara="1" wrap="square" lIns="156675" tIns="78325" rIns="156675" bIns="78325" anchor="b" anchorCtr="0">
            <a:noAutofit/>
          </a:bodyPr>
          <a:lstStyle/>
          <a:p>
            <a:pPr marL="0" lvl="0" indent="0" algn="l"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charset="-128"/>
              </a:rPr>
              <a:t>You have lots of ways to communicate Rotary’s impact, including your club website, social media, events, partnerships, and more. </a:t>
            </a:r>
          </a:p>
          <a:p>
            <a:r>
              <a:rPr lang="en-US" altLang="en-US">
                <a:latin typeface="Arial" panose="020B0604020202020204" pitchFamily="34" charset="0"/>
                <a:ea typeface="ヒラギノ角ゴ Pro W3" charset="-128"/>
              </a:rPr>
              <a:t>All of them can be effective, but especially so when they build upon each other. </a:t>
            </a:r>
          </a:p>
          <a:p>
            <a:r>
              <a:rPr lang="en-US" altLang="en-US">
                <a:latin typeface="Arial" panose="020B0604020202020204" pitchFamily="34" charset="0"/>
                <a:ea typeface="ヒラギノ角ゴ Pro W3" charset="-128"/>
              </a:rPr>
              <a:t>Telling stories of local impact consistently across several communication channels will help build Rotary’s public image.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ea typeface="ヒラギノ角ゴ Pro W3" charset="-128"/>
              </a:defRPr>
            </a:lvl1pPr>
            <a:lvl2pPr marL="742950" indent="-285750" defTabSz="928688">
              <a:defRPr sz="2400">
                <a:solidFill>
                  <a:schemeClr val="tx1"/>
                </a:solidFill>
                <a:latin typeface="Arial" panose="020B0604020202020204" pitchFamily="34" charset="0"/>
                <a:ea typeface="ヒラギノ角ゴ Pro W3" charset="-128"/>
              </a:defRPr>
            </a:lvl2pPr>
            <a:lvl3pPr marL="1143000" indent="-228600" defTabSz="928688">
              <a:defRPr sz="2400">
                <a:solidFill>
                  <a:schemeClr val="tx1"/>
                </a:solidFill>
                <a:latin typeface="Arial" panose="020B0604020202020204" pitchFamily="34" charset="0"/>
                <a:ea typeface="ヒラギノ角ゴ Pro W3" charset="-128"/>
              </a:defRPr>
            </a:lvl3pPr>
            <a:lvl4pPr marL="1600200" indent="-228600" defTabSz="928688">
              <a:defRPr sz="2400">
                <a:solidFill>
                  <a:schemeClr val="tx1"/>
                </a:solidFill>
                <a:latin typeface="Arial" panose="020B0604020202020204" pitchFamily="34" charset="0"/>
                <a:ea typeface="ヒラギノ角ゴ Pro W3" charset="-128"/>
              </a:defRPr>
            </a:lvl4pPr>
            <a:lvl5pPr marL="2057400" indent="-228600" defTabSz="928688">
              <a:defRPr sz="2400">
                <a:solidFill>
                  <a:schemeClr val="tx1"/>
                </a:solidFill>
                <a:latin typeface="Arial" panose="020B0604020202020204" pitchFamily="34" charset="0"/>
                <a:ea typeface="ヒラギノ角ゴ Pro W3" charset="-128"/>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23A07F5-8F63-4424-B12A-3500363D6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23574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87ceb7b39c_0_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87ceb7b39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be an ambassador who shows the world that Rotary members are people of action!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F100F-8525-394E-90BC-63690EA97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99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more ways to ensure brand consistency.</a:t>
            </a:r>
          </a:p>
          <a:p>
            <a:endParaRPr lang="en-US"/>
          </a:p>
        </p:txBody>
      </p:sp>
      <p:sp>
        <p:nvSpPr>
          <p:cNvPr id="4" name="Slide Number Placeholder 3"/>
          <p:cNvSpPr>
            <a:spLocks noGrp="1"/>
          </p:cNvSpPr>
          <p:nvPr>
            <p:ph type="sldNum" sz="quarter" idx="5"/>
          </p:nvPr>
        </p:nvSpPr>
        <p:spPr/>
        <p:txBody>
          <a:bodyPr/>
          <a:lstStyle/>
          <a:p>
            <a:fld id="{93C78EDF-7F9E-A94B-AD72-CDE445A65B8A}" type="slidenum">
              <a:rPr lang="en-US" smtClean="0"/>
              <a:t>21</a:t>
            </a:fld>
            <a:endParaRPr lang="en-US"/>
          </a:p>
        </p:txBody>
      </p:sp>
    </p:spTree>
    <p:extLst>
      <p:ext uri="{BB962C8B-B14F-4D97-AF65-F5344CB8AC3E}">
        <p14:creationId xmlns:p14="http://schemas.microsoft.com/office/powerpoint/2010/main" val="382419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Here are resources that can help you with brand consistency.</a:t>
            </a:r>
          </a:p>
        </p:txBody>
      </p:sp>
      <p:sp>
        <p:nvSpPr>
          <p:cNvPr id="4" name="Slide Number Placeholder 3"/>
          <p:cNvSpPr>
            <a:spLocks noGrp="1"/>
          </p:cNvSpPr>
          <p:nvPr>
            <p:ph type="sldNum" sz="quarter" idx="5"/>
          </p:nvPr>
        </p:nvSpPr>
        <p:spPr/>
        <p:txBody>
          <a:bodyPr/>
          <a:lstStyle/>
          <a:p>
            <a:fld id="{93C78EDF-7F9E-A94B-AD72-CDE445A65B8A}" type="slidenum">
              <a:rPr lang="en-US" smtClean="0"/>
              <a:t>25</a:t>
            </a:fld>
            <a:endParaRPr lang="en-US"/>
          </a:p>
        </p:txBody>
      </p:sp>
    </p:spTree>
    <p:extLst>
      <p:ext uri="{BB962C8B-B14F-4D97-AF65-F5344CB8AC3E}">
        <p14:creationId xmlns:p14="http://schemas.microsoft.com/office/powerpoint/2010/main" val="2263339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8b5e3ed358_2_4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Thank you for your time and attention. Does anyone have questions?</a:t>
            </a:r>
          </a:p>
          <a:p>
            <a:pPr algn="ctr"/>
            <a:endParaRPr lang="en-US" sz="1200"/>
          </a:p>
        </p:txBody>
      </p:sp>
      <p:sp>
        <p:nvSpPr>
          <p:cNvPr id="647" name="Google Shape;647;g8b5e3ed358_2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80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t>Some brands are recognized around the world just by their logos. When people see the logo, they instantly know what it means and what to expect from the product. </a:t>
            </a:r>
          </a:p>
          <a:p>
            <a:r>
              <a:rPr lang="en-US" dirty="0"/>
              <a:t>Building that kind of visual recognition requires effort, including years of using a logo widely and consistently. Companies work at this because earning that global recognition benefits their business.</a:t>
            </a:r>
            <a:endParaRPr lang="en-US" dirty="0">
              <a:cs typeface="Calibri"/>
            </a:endParaRPr>
          </a:p>
          <a:p>
            <a:r>
              <a:rPr lang="en-US" dirty="0"/>
              <a:t>Rotary is no different because we want the public and other organizations to know who we are and what we stand for. </a:t>
            </a:r>
          </a:p>
          <a:p>
            <a:r>
              <a:rPr lang="en-US" dirty="0"/>
              <a:t>We can deliver that message to the world if we are consistent with our brand and logos.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489FE632-71A0-4F06-AE79-F1EE1A008082}" type="slidenum">
              <a:rPr lang="en-US" altLang="en-US" smtClean="0"/>
              <a:pPr>
                <a:defRPr/>
              </a:pPr>
              <a:t>2</a:t>
            </a:fld>
            <a:endParaRPr lang="en-US" altLang="en-US"/>
          </a:p>
        </p:txBody>
      </p:sp>
    </p:spTree>
    <p:extLst>
      <p:ext uri="{BB962C8B-B14F-4D97-AF65-F5344CB8AC3E}">
        <p14:creationId xmlns:p14="http://schemas.microsoft.com/office/powerpoint/2010/main" val="3192501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97:notes"/>
          <p:cNvSpPr txBox="1">
            <a:spLocks noGrp="1"/>
          </p:cNvSpPr>
          <p:nvPr>
            <p:ph type="body" idx="1"/>
          </p:nvPr>
        </p:nvSpPr>
        <p:spPr>
          <a:xfrm>
            <a:off x="929640" y="11732095"/>
            <a:ext cx="7437120" cy="9598986"/>
          </a:xfrm>
          <a:prstGeom prst="rect">
            <a:avLst/>
          </a:prstGeom>
          <a:noFill/>
          <a:ln>
            <a:noFill/>
          </a:ln>
        </p:spPr>
        <p:txBody>
          <a:bodyPr spcFirstLastPara="1" wrap="square" lIns="156675" tIns="78325" rIns="156675" bIns="78325" anchor="t" anchorCtr="0">
            <a:noAutofit/>
          </a:bodyPr>
          <a:lstStyle/>
          <a:p>
            <a:pPr marL="0" lvl="0" indent="0" algn="l" rtl="0">
              <a:lnSpc>
                <a:spcPct val="100000"/>
              </a:lnSpc>
              <a:spcBef>
                <a:spcPts val="0"/>
              </a:spcBef>
              <a:spcAft>
                <a:spcPts val="0"/>
              </a:spcAft>
              <a:buSzPts val="1400"/>
              <a:buNone/>
            </a:pPr>
            <a:endParaRPr/>
          </a:p>
        </p:txBody>
      </p:sp>
      <p:sp>
        <p:nvSpPr>
          <p:cNvPr id="392" name="Google Shape;392;p97:notes"/>
          <p:cNvSpPr>
            <a:spLocks noGrp="1" noRot="1" noChangeAspect="1"/>
          </p:cNvSpPr>
          <p:nvPr>
            <p:ph type="sldImg" idx="2"/>
          </p:nvPr>
        </p:nvSpPr>
        <p:spPr>
          <a:xfrm>
            <a:off x="-2663825" y="3048000"/>
            <a:ext cx="14624050" cy="8226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Rotary benefits from having a strong, recognizable brand. </a:t>
            </a:r>
          </a:p>
          <a:p>
            <a:r>
              <a:rPr lang="en-US"/>
              <a:t>When people see our logos in print, online, or on social media, they should immediately recognize them as representing both Rotary and our values. </a:t>
            </a:r>
          </a:p>
          <a:p>
            <a:r>
              <a:rPr lang="en-US"/>
              <a:t>You can strengthen Rotary not just in your community but all over the world by using our logos correctly and consistently, which reinforces to the public who we are.</a:t>
            </a:r>
          </a:p>
          <a:p>
            <a:r>
              <a:rPr lang="en-US"/>
              <a:t>We want people outside Rotary to recognize our brand as representing a trusted organization and understand what our values are: fellowship, integrity, diversity, service, and leadership. </a:t>
            </a:r>
          </a:p>
          <a:p>
            <a:r>
              <a:rPr lang="en-US"/>
              <a:t>By talking about these values and showing what we do in a positive way, we can reinforce our brand and our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Being consistent with our branding also means we represent ourselves professionally.</a:t>
            </a:r>
          </a:p>
          <a:p>
            <a:endParaRPr lang="en-US">
              <a:cs typeface="Calibri"/>
            </a:endParaRPr>
          </a:p>
        </p:txBody>
      </p:sp>
      <p:sp>
        <p:nvSpPr>
          <p:cNvPr id="4" name="Slide Number Placeholder 3"/>
          <p:cNvSpPr>
            <a:spLocks noGrp="1"/>
          </p:cNvSpPr>
          <p:nvPr>
            <p:ph type="sldNum" sz="quarter" idx="5"/>
          </p:nvPr>
        </p:nvSpPr>
        <p:spPr/>
        <p:txBody>
          <a:bodyPr/>
          <a:lstStyle/>
          <a:p>
            <a:fld id="{93C78EDF-7F9E-A94B-AD72-CDE445A65B8A}" type="slidenum">
              <a:rPr lang="en-US" smtClean="0"/>
              <a:t>5</a:t>
            </a:fld>
            <a:endParaRPr lang="en-US"/>
          </a:p>
        </p:txBody>
      </p:sp>
    </p:spTree>
    <p:extLst>
      <p:ext uri="{BB962C8B-B14F-4D97-AF65-F5344CB8AC3E}">
        <p14:creationId xmlns:p14="http://schemas.microsoft.com/office/powerpoint/2010/main" val="302377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that Rotary’s strategy underpins our messaging. </a:t>
            </a:r>
          </a:p>
          <a:p>
            <a:r>
              <a:rPr lang="en-US" dirty="0"/>
              <a:t>We know our Action Plan should guide us when we think about writing an article, posting on social media, communicating about a project, or promoting an event. </a:t>
            </a:r>
          </a:p>
          <a:p>
            <a:endParaRPr lang="en-US" dirty="0"/>
          </a:p>
        </p:txBody>
      </p:sp>
      <p:sp>
        <p:nvSpPr>
          <p:cNvPr id="4" name="Slide Number Placeholder 3"/>
          <p:cNvSpPr>
            <a:spLocks noGrp="1"/>
          </p:cNvSpPr>
          <p:nvPr>
            <p:ph type="sldNum" sz="quarter" idx="5"/>
          </p:nvPr>
        </p:nvSpPr>
        <p:spPr/>
        <p:txBody>
          <a:bodyPr/>
          <a:lstStyle/>
          <a:p>
            <a:fld id="{93C78EDF-7F9E-A94B-AD72-CDE445A65B8A}" type="slidenum">
              <a:rPr lang="en-US" smtClean="0"/>
              <a:t>6</a:t>
            </a:fld>
            <a:endParaRPr lang="en-US"/>
          </a:p>
        </p:txBody>
      </p:sp>
    </p:spTree>
    <p:extLst>
      <p:ext uri="{BB962C8B-B14F-4D97-AF65-F5344CB8AC3E}">
        <p14:creationId xmlns:p14="http://schemas.microsoft.com/office/powerpoint/2010/main" val="59720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always be thinking about how a message or an action will help us reach an objective or fulfill a priority. </a:t>
            </a:r>
          </a:p>
          <a:p>
            <a:r>
              <a:rPr lang="en-US" dirty="0"/>
              <a:t>When we know what we want to achieve, then we can consider how to get a consistent message and look across all our channels.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3C78EDF-7F9E-A94B-AD72-CDE445A65B8A}" type="slidenum">
              <a:rPr lang="en-US" smtClean="0"/>
              <a:t>7</a:t>
            </a:fld>
            <a:endParaRPr lang="en-US"/>
          </a:p>
        </p:txBody>
      </p:sp>
    </p:spTree>
    <p:extLst>
      <p:ext uri="{BB962C8B-B14F-4D97-AF65-F5344CB8AC3E}">
        <p14:creationId xmlns:p14="http://schemas.microsoft.com/office/powerpoint/2010/main" val="148447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great opportunity to reinforce Rotary’s brand is to be at a public event. Large format graphics have good impact.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3C78EDF-7F9E-A94B-AD72-CDE445A65B8A}" type="slidenum">
              <a:rPr lang="en-US" smtClean="0"/>
              <a:t>8</a:t>
            </a:fld>
            <a:endParaRPr lang="en-US"/>
          </a:p>
        </p:txBody>
      </p:sp>
    </p:spTree>
    <p:extLst>
      <p:ext uri="{BB962C8B-B14F-4D97-AF65-F5344CB8AC3E}">
        <p14:creationId xmlns:p14="http://schemas.microsoft.com/office/powerpoint/2010/main" val="234638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great opportunity to reinforce Rotary’s brand is to be at a public event.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3C78EDF-7F9E-A94B-AD72-CDE445A65B8A}" type="slidenum">
              <a:rPr lang="en-US" smtClean="0"/>
              <a:t>9</a:t>
            </a:fld>
            <a:endParaRPr lang="en-US"/>
          </a:p>
        </p:txBody>
      </p:sp>
    </p:spTree>
    <p:extLst>
      <p:ext uri="{BB962C8B-B14F-4D97-AF65-F5344CB8AC3E}">
        <p14:creationId xmlns:p14="http://schemas.microsoft.com/office/powerpoint/2010/main" val="71600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start? The beginning is understanding our brand and how we use different elements of our brand. </a:t>
            </a:r>
          </a:p>
          <a:p>
            <a:r>
              <a:rPr lang="en-US" dirty="0"/>
              <a:t>You have a lot of resources available to help with this. </a:t>
            </a:r>
          </a:p>
          <a:p>
            <a:r>
              <a:rPr lang="en-US" dirty="0"/>
              <a:t>First, take the “Our Logo: Representing Rotary” course in the Learning Center. </a:t>
            </a:r>
          </a:p>
          <a:p>
            <a:r>
              <a:rPr lang="en-US" dirty="0"/>
              <a:t>Next, make your club logo using a template from the Brand Center. Download it in the formats you’ll need and save it where you can easily find it. </a:t>
            </a:r>
          </a:p>
          <a:p>
            <a:r>
              <a:rPr lang="en-US" dirty="0"/>
              <a:t>Then, encourage your club officers and public image team to assess all your club materials such as promotional items, banners, email headers, and more and update them if necessary.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of course, we all represent the Rotary brand. Remember that when we’re out in our communities, we need to have the correct branding on our shirts, hats, and vests.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don’t do what we do for the recognition — but we want people to understand who we are and what we do when they encounter our brand. </a:t>
            </a:r>
          </a:p>
          <a:p>
            <a:endParaRPr lang="en-US" dirty="0"/>
          </a:p>
        </p:txBody>
      </p:sp>
      <p:sp>
        <p:nvSpPr>
          <p:cNvPr id="4" name="Slide Number Placeholder 3"/>
          <p:cNvSpPr>
            <a:spLocks noGrp="1"/>
          </p:cNvSpPr>
          <p:nvPr>
            <p:ph type="sldNum" sz="quarter" idx="5"/>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67294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739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963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127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B40D9-ABD3-1347-8D44-E5C5D9BA44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6025" y="4714066"/>
            <a:ext cx="2037326" cy="290145"/>
          </a:xfrm>
          <a:prstGeom prst="rect">
            <a:avLst/>
          </a:prstGeom>
        </p:spPr>
      </p:pic>
    </p:spTree>
    <p:extLst>
      <p:ext uri="{BB962C8B-B14F-4D97-AF65-F5344CB8AC3E}">
        <p14:creationId xmlns:p14="http://schemas.microsoft.com/office/powerpoint/2010/main" val="119593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7396B0-6F1B-2D48-BB61-CCCD3D35AC53}"/>
              </a:ext>
            </a:extLst>
          </p:cNvPr>
          <p:cNvPicPr>
            <a:picLocks noChangeAspect="1"/>
          </p:cNvPicPr>
          <p:nvPr userDrawn="1"/>
        </p:nvPicPr>
        <p:blipFill>
          <a:blip r:embed="rId2"/>
          <a:stretch>
            <a:fillRect/>
          </a:stretch>
        </p:blipFill>
        <p:spPr>
          <a:xfrm>
            <a:off x="5070089" y="3007704"/>
            <a:ext cx="1926372" cy="407201"/>
          </a:xfrm>
          <a:prstGeom prst="rect">
            <a:avLst/>
          </a:prstGeom>
        </p:spPr>
      </p:pic>
      <p:pic>
        <p:nvPicPr>
          <p:cNvPr id="4" name="Picture 3">
            <a:extLst>
              <a:ext uri="{FF2B5EF4-FFF2-40B4-BE49-F238E27FC236}">
                <a16:creationId xmlns:a16="http://schemas.microsoft.com/office/drawing/2014/main" id="{D3E30316-9094-2F42-9D83-62B843E144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6025" y="4714066"/>
            <a:ext cx="2037326" cy="290145"/>
          </a:xfrm>
          <a:prstGeom prst="rect">
            <a:avLst/>
          </a:prstGeom>
        </p:spPr>
      </p:pic>
    </p:spTree>
    <p:extLst>
      <p:ext uri="{BB962C8B-B14F-4D97-AF65-F5344CB8AC3E}">
        <p14:creationId xmlns:p14="http://schemas.microsoft.com/office/powerpoint/2010/main" val="26284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5"/>
        <p:cNvGrpSpPr/>
        <p:nvPr/>
      </p:nvGrpSpPr>
      <p:grpSpPr>
        <a:xfrm>
          <a:off x="0" y="0"/>
          <a:ext cx="0" cy="0"/>
          <a:chOff x="0" y="0"/>
          <a:chExt cx="0" cy="0"/>
        </a:xfrm>
      </p:grpSpPr>
      <p:sp>
        <p:nvSpPr>
          <p:cNvPr id="46" name="Google Shape;46;p68"/>
          <p:cNvSpPr/>
          <p:nvPr/>
        </p:nvSpPr>
        <p:spPr>
          <a:xfrm rot="10800000" flipH="1">
            <a:off x="0" y="0"/>
            <a:ext cx="9144000" cy="1155032"/>
          </a:xfrm>
          <a:prstGeom prst="rect">
            <a:avLst/>
          </a:prstGeom>
          <a:solidFill>
            <a:srgbClr val="01B4E7"/>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47" name="Google Shape;47;p68"/>
          <p:cNvSpPr txBox="1">
            <a:spLocks noGrp="1"/>
          </p:cNvSpPr>
          <p:nvPr>
            <p:ph type="title"/>
          </p:nvPr>
        </p:nvSpPr>
        <p:spPr>
          <a:xfrm>
            <a:off x="285750" y="1"/>
            <a:ext cx="8629650" cy="115503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8"/>
          <p:cNvSpPr txBox="1">
            <a:spLocks noGrp="1"/>
          </p:cNvSpPr>
          <p:nvPr>
            <p:ph type="body" idx="1"/>
          </p:nvPr>
        </p:nvSpPr>
        <p:spPr>
          <a:xfrm>
            <a:off x="285750" y="1606550"/>
            <a:ext cx="8629649" cy="3026172"/>
          </a:xfrm>
          <a:prstGeom prst="rect">
            <a:avLst/>
          </a:prstGeom>
          <a:noFill/>
          <a:ln>
            <a:noFill/>
          </a:ln>
        </p:spPr>
        <p:txBody>
          <a:bodyPr spcFirstLastPara="1" wrap="square" lIns="91425" tIns="45700" rIns="91425" bIns="45700" anchor="t" anchorCtr="0">
            <a:normAutofit/>
          </a:bodyPr>
          <a:lstStyle>
            <a:lvl1pPr marL="342900" lvl="0" indent="-285750" algn="l">
              <a:lnSpc>
                <a:spcPct val="90000"/>
              </a:lnSpc>
              <a:spcBef>
                <a:spcPts val="750"/>
              </a:spcBef>
              <a:spcAft>
                <a:spcPts val="0"/>
              </a:spcAft>
              <a:buClr>
                <a:srgbClr val="333333"/>
              </a:buClr>
              <a:buSzPts val="2400"/>
              <a:buChar char="•"/>
              <a:defRPr sz="1800">
                <a:solidFill>
                  <a:srgbClr val="333333"/>
                </a:solidFill>
              </a:defRPr>
            </a:lvl1pPr>
            <a:lvl2pPr marL="685800" lvl="1" indent="-266700" algn="l">
              <a:lnSpc>
                <a:spcPct val="90000"/>
              </a:lnSpc>
              <a:spcBef>
                <a:spcPts val="375"/>
              </a:spcBef>
              <a:spcAft>
                <a:spcPts val="0"/>
              </a:spcAft>
              <a:buClr>
                <a:srgbClr val="333333"/>
              </a:buClr>
              <a:buSzPts val="2000"/>
              <a:buChar char="•"/>
              <a:defRPr sz="1500">
                <a:solidFill>
                  <a:srgbClr val="333333"/>
                </a:solidFill>
              </a:defRPr>
            </a:lvl2pPr>
            <a:lvl3pPr marL="1028700" lvl="2" indent="-257175" algn="l">
              <a:lnSpc>
                <a:spcPct val="90000"/>
              </a:lnSpc>
              <a:spcBef>
                <a:spcPts val="375"/>
              </a:spcBef>
              <a:spcAft>
                <a:spcPts val="0"/>
              </a:spcAft>
              <a:buClr>
                <a:srgbClr val="333333"/>
              </a:buClr>
              <a:buSzPts val="1800"/>
              <a:buChar char="•"/>
              <a:defRPr sz="1350">
                <a:solidFill>
                  <a:srgbClr val="333333"/>
                </a:solidFill>
              </a:defRPr>
            </a:lvl3pPr>
            <a:lvl4pPr marL="1371600" lvl="3" indent="-247650" algn="l">
              <a:lnSpc>
                <a:spcPct val="90000"/>
              </a:lnSpc>
              <a:spcBef>
                <a:spcPts val="375"/>
              </a:spcBef>
              <a:spcAft>
                <a:spcPts val="0"/>
              </a:spcAft>
              <a:buClr>
                <a:srgbClr val="333333"/>
              </a:buClr>
              <a:buSzPts val="1600"/>
              <a:buChar char="•"/>
              <a:defRPr sz="1200">
                <a:solidFill>
                  <a:srgbClr val="333333"/>
                </a:solidFill>
              </a:defRPr>
            </a:lvl4pPr>
            <a:lvl5pPr marL="1714500" lvl="4" indent="-247650" algn="l">
              <a:lnSpc>
                <a:spcPct val="90000"/>
              </a:lnSpc>
              <a:spcBef>
                <a:spcPts val="375"/>
              </a:spcBef>
              <a:spcAft>
                <a:spcPts val="0"/>
              </a:spcAft>
              <a:buClr>
                <a:srgbClr val="333333"/>
              </a:buClr>
              <a:buSzPts val="1600"/>
              <a:buChar char="•"/>
              <a:defRPr sz="1200">
                <a:solidFill>
                  <a:srgbClr val="333333"/>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68"/>
          <p:cNvSpPr txBox="1">
            <a:spLocks noGrp="1"/>
          </p:cNvSpPr>
          <p:nvPr>
            <p:ph type="sldNum" idx="12"/>
          </p:nvPr>
        </p:nvSpPr>
        <p:spPr>
          <a:xfrm>
            <a:off x="8737600" y="86678"/>
            <a:ext cx="31750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824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mplateswise.com - Decision Tree Diagrams">
    <p:spTree>
      <p:nvGrpSpPr>
        <p:cNvPr id="1" name=""/>
        <p:cNvGrpSpPr/>
        <p:nvPr/>
      </p:nvGrpSpPr>
      <p:grpSpPr>
        <a:xfrm>
          <a:off x="0" y="0"/>
          <a:ext cx="0" cy="0"/>
          <a:chOff x="0" y="0"/>
          <a:chExt cx="0" cy="0"/>
        </a:xfrm>
      </p:grpSpPr>
      <p:grpSp>
        <p:nvGrpSpPr>
          <p:cNvPr id="18" name="Group 75">
            <a:extLst>
              <a:ext uri="{FF2B5EF4-FFF2-40B4-BE49-F238E27FC236}">
                <a16:creationId xmlns:a16="http://schemas.microsoft.com/office/drawing/2014/main" id="{27AD92ED-5878-467B-8D42-764456EDB0D9}"/>
              </a:ext>
            </a:extLst>
          </p:cNvPr>
          <p:cNvGrpSpPr>
            <a:grpSpLocks noChangeAspect="1"/>
          </p:cNvGrpSpPr>
          <p:nvPr userDrawn="1"/>
        </p:nvGrpSpPr>
        <p:grpSpPr bwMode="auto">
          <a:xfrm>
            <a:off x="1970088" y="1277939"/>
            <a:ext cx="4957762" cy="3290887"/>
            <a:chOff x="1241" y="805"/>
            <a:chExt cx="3123" cy="2073"/>
          </a:xfrm>
        </p:grpSpPr>
        <p:sp>
          <p:nvSpPr>
            <p:cNvPr id="19" name="Freeform 77">
              <a:extLst>
                <a:ext uri="{FF2B5EF4-FFF2-40B4-BE49-F238E27FC236}">
                  <a16:creationId xmlns:a16="http://schemas.microsoft.com/office/drawing/2014/main" id="{E3ACC98C-92AA-4881-891E-395F7C458D27}"/>
                </a:ext>
              </a:extLst>
            </p:cNvPr>
            <p:cNvSpPr>
              <a:spLocks/>
            </p:cNvSpPr>
            <p:nvPr userDrawn="1"/>
          </p:nvSpPr>
          <p:spPr bwMode="auto">
            <a:xfrm>
              <a:off x="1241" y="1856"/>
              <a:ext cx="113" cy="7"/>
            </a:xfrm>
            <a:custGeom>
              <a:avLst/>
              <a:gdLst>
                <a:gd name="T0" fmla="*/ 1 w 225"/>
                <a:gd name="T1" fmla="*/ 1 h 14"/>
                <a:gd name="T2" fmla="*/ 1 w 225"/>
                <a:gd name="T3" fmla="*/ 1 h 14"/>
                <a:gd name="T4" fmla="*/ 1 w 225"/>
                <a:gd name="T5" fmla="*/ 1 h 14"/>
                <a:gd name="T6" fmla="*/ 1 w 225"/>
                <a:gd name="T7" fmla="*/ 1 h 14"/>
                <a:gd name="T8" fmla="*/ 1 w 225"/>
                <a:gd name="T9" fmla="*/ 1 h 14"/>
                <a:gd name="T10" fmla="*/ 1 w 225"/>
                <a:gd name="T11" fmla="*/ 1 h 14"/>
                <a:gd name="T12" fmla="*/ 0 w 225"/>
                <a:gd name="T13" fmla="*/ 1 h 14"/>
                <a:gd name="T14" fmla="*/ 0 w 225"/>
                <a:gd name="T15" fmla="*/ 1 h 14"/>
                <a:gd name="T16" fmla="*/ 1 w 225"/>
                <a:gd name="T17" fmla="*/ 1 h 14"/>
                <a:gd name="T18" fmla="*/ 1 w 225"/>
                <a:gd name="T19" fmla="*/ 1 h 14"/>
                <a:gd name="T20" fmla="*/ 1 w 225"/>
                <a:gd name="T21" fmla="*/ 1 h 14"/>
                <a:gd name="T22" fmla="*/ 1 w 225"/>
                <a:gd name="T23" fmla="*/ 0 h 14"/>
                <a:gd name="T24" fmla="*/ 1 w 225"/>
                <a:gd name="T25" fmla="*/ 0 h 14"/>
                <a:gd name="T26" fmla="*/ 1 w 225"/>
                <a:gd name="T27" fmla="*/ 0 h 14"/>
                <a:gd name="T28" fmla="*/ 1 w 225"/>
                <a:gd name="T29" fmla="*/ 1 h 14"/>
                <a:gd name="T30" fmla="*/ 1 w 225"/>
                <a:gd name="T31" fmla="*/ 1 h 14"/>
                <a:gd name="T32" fmla="*/ 1 w 225"/>
                <a:gd name="T33" fmla="*/ 1 h 14"/>
                <a:gd name="T34" fmla="*/ 1 w 225"/>
                <a:gd name="T35" fmla="*/ 1 h 14"/>
                <a:gd name="T36" fmla="*/ 1 w 225"/>
                <a:gd name="T37" fmla="*/ 1 h 14"/>
                <a:gd name="T38" fmla="*/ 1 w 225"/>
                <a:gd name="T39" fmla="*/ 1 h 14"/>
                <a:gd name="T40" fmla="*/ 1 w 225"/>
                <a:gd name="T41" fmla="*/ 1 h 14"/>
                <a:gd name="T42" fmla="*/ 1 w 225"/>
                <a:gd name="T43" fmla="*/ 1 h 14"/>
                <a:gd name="T44" fmla="*/ 1 w 225"/>
                <a:gd name="T45" fmla="*/ 1 h 14"/>
                <a:gd name="T46" fmla="*/ 1 w 22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5" h="14">
                  <a:moveTo>
                    <a:pt x="220" y="14"/>
                  </a:moveTo>
                  <a:lnTo>
                    <a:pt x="6" y="14"/>
                  </a:lnTo>
                  <a:lnTo>
                    <a:pt x="4" y="13"/>
                  </a:lnTo>
                  <a:lnTo>
                    <a:pt x="2" y="12"/>
                  </a:lnTo>
                  <a:lnTo>
                    <a:pt x="1" y="10"/>
                  </a:lnTo>
                  <a:lnTo>
                    <a:pt x="0" y="7"/>
                  </a:lnTo>
                  <a:lnTo>
                    <a:pt x="1" y="5"/>
                  </a:lnTo>
                  <a:lnTo>
                    <a:pt x="2" y="3"/>
                  </a:lnTo>
                  <a:lnTo>
                    <a:pt x="4" y="2"/>
                  </a:lnTo>
                  <a:lnTo>
                    <a:pt x="6" y="0"/>
                  </a:lnTo>
                  <a:lnTo>
                    <a:pt x="220" y="0"/>
                  </a:lnTo>
                  <a:lnTo>
                    <a:pt x="222" y="2"/>
                  </a:lnTo>
                  <a:lnTo>
                    <a:pt x="224" y="3"/>
                  </a:lnTo>
                  <a:lnTo>
                    <a:pt x="225" y="5"/>
                  </a:lnTo>
                  <a:lnTo>
                    <a:pt x="225" y="7"/>
                  </a:lnTo>
                  <a:lnTo>
                    <a:pt x="225" y="10"/>
                  </a:lnTo>
                  <a:lnTo>
                    <a:pt x="224" y="12"/>
                  </a:lnTo>
                  <a:lnTo>
                    <a:pt x="222" y="13"/>
                  </a:lnTo>
                  <a:lnTo>
                    <a:pt x="220" y="1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0" name="Freeform 78">
              <a:extLst>
                <a:ext uri="{FF2B5EF4-FFF2-40B4-BE49-F238E27FC236}">
                  <a16:creationId xmlns:a16="http://schemas.microsoft.com/office/drawing/2014/main" id="{C9D8732D-93CA-4E66-880D-E04118869BA9}"/>
                </a:ext>
              </a:extLst>
            </p:cNvPr>
            <p:cNvSpPr>
              <a:spLocks/>
            </p:cNvSpPr>
            <p:nvPr userDrawn="1"/>
          </p:nvSpPr>
          <p:spPr bwMode="auto">
            <a:xfrm>
              <a:off x="1348" y="1281"/>
              <a:ext cx="255" cy="582"/>
            </a:xfrm>
            <a:custGeom>
              <a:avLst/>
              <a:gdLst>
                <a:gd name="T0" fmla="*/ 1 w 510"/>
                <a:gd name="T1" fmla="*/ 0 h 1165"/>
                <a:gd name="T2" fmla="*/ 1 w 510"/>
                <a:gd name="T3" fmla="*/ 0 h 1165"/>
                <a:gd name="T4" fmla="*/ 1 w 510"/>
                <a:gd name="T5" fmla="*/ 0 h 1165"/>
                <a:gd name="T6" fmla="*/ 1 w 510"/>
                <a:gd name="T7" fmla="*/ 0 h 1165"/>
                <a:gd name="T8" fmla="*/ 1 w 510"/>
                <a:gd name="T9" fmla="*/ 0 h 1165"/>
                <a:gd name="T10" fmla="*/ 0 w 510"/>
                <a:gd name="T11" fmla="*/ 0 h 1165"/>
                <a:gd name="T12" fmla="*/ 0 w 510"/>
                <a:gd name="T13" fmla="*/ 0 h 1165"/>
                <a:gd name="T14" fmla="*/ 1 w 510"/>
                <a:gd name="T15" fmla="*/ 0 h 1165"/>
                <a:gd name="T16" fmla="*/ 1 w 510"/>
                <a:gd name="T17" fmla="*/ 0 h 1165"/>
                <a:gd name="T18" fmla="*/ 1 w 510"/>
                <a:gd name="T19" fmla="*/ 0 h 1165"/>
                <a:gd name="T20" fmla="*/ 1 w 510"/>
                <a:gd name="T21" fmla="*/ 0 h 1165"/>
                <a:gd name="T22" fmla="*/ 1 w 510"/>
                <a:gd name="T23" fmla="*/ 0 h 1165"/>
                <a:gd name="T24" fmla="*/ 1 w 510"/>
                <a:gd name="T25" fmla="*/ 0 h 1165"/>
                <a:gd name="T26" fmla="*/ 1 w 510"/>
                <a:gd name="T27" fmla="*/ 0 h 1165"/>
                <a:gd name="T28" fmla="*/ 1 w 510"/>
                <a:gd name="T29" fmla="*/ 0 h 1165"/>
                <a:gd name="T30" fmla="*/ 1 w 510"/>
                <a:gd name="T31" fmla="*/ 0 h 1165"/>
                <a:gd name="T32" fmla="*/ 1 w 510"/>
                <a:gd name="T33" fmla="*/ 0 h 1165"/>
                <a:gd name="T34" fmla="*/ 1 w 510"/>
                <a:gd name="T35" fmla="*/ 0 h 1165"/>
                <a:gd name="T36" fmla="*/ 1 w 510"/>
                <a:gd name="T37" fmla="*/ 0 h 1165"/>
                <a:gd name="T38" fmla="*/ 1 w 510"/>
                <a:gd name="T39" fmla="*/ 0 h 1165"/>
                <a:gd name="T40" fmla="*/ 1 w 510"/>
                <a:gd name="T41" fmla="*/ 0 h 1165"/>
                <a:gd name="T42" fmla="*/ 1 w 510"/>
                <a:gd name="T43" fmla="*/ 0 h 1165"/>
                <a:gd name="T44" fmla="*/ 1 w 510"/>
                <a:gd name="T45" fmla="*/ 0 h 1165"/>
                <a:gd name="T46" fmla="*/ 1 w 510"/>
                <a:gd name="T47" fmla="*/ 0 h 1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0" h="1165">
                  <a:moveTo>
                    <a:pt x="7" y="1165"/>
                  </a:moveTo>
                  <a:lnTo>
                    <a:pt x="7" y="1165"/>
                  </a:lnTo>
                  <a:lnTo>
                    <a:pt x="3" y="1164"/>
                  </a:lnTo>
                  <a:lnTo>
                    <a:pt x="2" y="1163"/>
                  </a:lnTo>
                  <a:lnTo>
                    <a:pt x="0" y="1161"/>
                  </a:lnTo>
                  <a:lnTo>
                    <a:pt x="0" y="1158"/>
                  </a:lnTo>
                  <a:lnTo>
                    <a:pt x="1" y="1156"/>
                  </a:lnTo>
                  <a:lnTo>
                    <a:pt x="497" y="4"/>
                  </a:lnTo>
                  <a:lnTo>
                    <a:pt x="498" y="2"/>
                  </a:lnTo>
                  <a:lnTo>
                    <a:pt x="501" y="0"/>
                  </a:lnTo>
                  <a:lnTo>
                    <a:pt x="503" y="0"/>
                  </a:lnTo>
                  <a:lnTo>
                    <a:pt x="505" y="0"/>
                  </a:lnTo>
                  <a:lnTo>
                    <a:pt x="508" y="3"/>
                  </a:lnTo>
                  <a:lnTo>
                    <a:pt x="509" y="5"/>
                  </a:lnTo>
                  <a:lnTo>
                    <a:pt x="510" y="7"/>
                  </a:lnTo>
                  <a:lnTo>
                    <a:pt x="509" y="10"/>
                  </a:lnTo>
                  <a:lnTo>
                    <a:pt x="12" y="1161"/>
                  </a:lnTo>
                  <a:lnTo>
                    <a:pt x="10" y="1164"/>
                  </a:lnTo>
                  <a:lnTo>
                    <a:pt x="7" y="116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1" name="Freeform 79">
              <a:extLst>
                <a:ext uri="{FF2B5EF4-FFF2-40B4-BE49-F238E27FC236}">
                  <a16:creationId xmlns:a16="http://schemas.microsoft.com/office/drawing/2014/main" id="{41807241-45F7-4F91-9169-4CF139E8DB36}"/>
                </a:ext>
              </a:extLst>
            </p:cNvPr>
            <p:cNvSpPr>
              <a:spLocks/>
            </p:cNvSpPr>
            <p:nvPr userDrawn="1"/>
          </p:nvSpPr>
          <p:spPr bwMode="auto">
            <a:xfrm>
              <a:off x="1596" y="1281"/>
              <a:ext cx="1090" cy="6"/>
            </a:xfrm>
            <a:custGeom>
              <a:avLst/>
              <a:gdLst>
                <a:gd name="T0" fmla="*/ 1 w 2180"/>
                <a:gd name="T1" fmla="*/ 0 h 13"/>
                <a:gd name="T2" fmla="*/ 1 w 2180"/>
                <a:gd name="T3" fmla="*/ 0 h 13"/>
                <a:gd name="T4" fmla="*/ 1 w 2180"/>
                <a:gd name="T5" fmla="*/ 0 h 13"/>
                <a:gd name="T6" fmla="*/ 1 w 2180"/>
                <a:gd name="T7" fmla="*/ 0 h 13"/>
                <a:gd name="T8" fmla="*/ 1 w 2180"/>
                <a:gd name="T9" fmla="*/ 0 h 13"/>
                <a:gd name="T10" fmla="*/ 1 w 2180"/>
                <a:gd name="T11" fmla="*/ 0 h 13"/>
                <a:gd name="T12" fmla="*/ 0 w 2180"/>
                <a:gd name="T13" fmla="*/ 0 h 13"/>
                <a:gd name="T14" fmla="*/ 0 w 2180"/>
                <a:gd name="T15" fmla="*/ 0 h 13"/>
                <a:gd name="T16" fmla="*/ 1 w 2180"/>
                <a:gd name="T17" fmla="*/ 0 h 13"/>
                <a:gd name="T18" fmla="*/ 1 w 2180"/>
                <a:gd name="T19" fmla="*/ 0 h 13"/>
                <a:gd name="T20" fmla="*/ 1 w 2180"/>
                <a:gd name="T21" fmla="*/ 0 h 13"/>
                <a:gd name="T22" fmla="*/ 1 w 2180"/>
                <a:gd name="T23" fmla="*/ 0 h 13"/>
                <a:gd name="T24" fmla="*/ 1 w 2180"/>
                <a:gd name="T25" fmla="*/ 0 h 13"/>
                <a:gd name="T26" fmla="*/ 1 w 2180"/>
                <a:gd name="T27" fmla="*/ 0 h 13"/>
                <a:gd name="T28" fmla="*/ 1 w 2180"/>
                <a:gd name="T29" fmla="*/ 0 h 13"/>
                <a:gd name="T30" fmla="*/ 1 w 2180"/>
                <a:gd name="T31" fmla="*/ 0 h 13"/>
                <a:gd name="T32" fmla="*/ 1 w 2180"/>
                <a:gd name="T33" fmla="*/ 0 h 13"/>
                <a:gd name="T34" fmla="*/ 1 w 2180"/>
                <a:gd name="T35" fmla="*/ 0 h 13"/>
                <a:gd name="T36" fmla="*/ 1 w 2180"/>
                <a:gd name="T37" fmla="*/ 0 h 13"/>
                <a:gd name="T38" fmla="*/ 1 w 2180"/>
                <a:gd name="T39" fmla="*/ 0 h 13"/>
                <a:gd name="T40" fmla="*/ 1 w 2180"/>
                <a:gd name="T41" fmla="*/ 0 h 13"/>
                <a:gd name="T42" fmla="*/ 1 w 2180"/>
                <a:gd name="T43" fmla="*/ 0 h 13"/>
                <a:gd name="T44" fmla="*/ 1 w 2180"/>
                <a:gd name="T45" fmla="*/ 0 h 13"/>
                <a:gd name="T46" fmla="*/ 1 w 218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0" h="13">
                  <a:moveTo>
                    <a:pt x="2173" y="13"/>
                  </a:moveTo>
                  <a:lnTo>
                    <a:pt x="7" y="13"/>
                  </a:lnTo>
                  <a:lnTo>
                    <a:pt x="5" y="13"/>
                  </a:lnTo>
                  <a:lnTo>
                    <a:pt x="2" y="12"/>
                  </a:lnTo>
                  <a:lnTo>
                    <a:pt x="1" y="10"/>
                  </a:lnTo>
                  <a:lnTo>
                    <a:pt x="0" y="7"/>
                  </a:lnTo>
                  <a:lnTo>
                    <a:pt x="1" y="4"/>
                  </a:lnTo>
                  <a:lnTo>
                    <a:pt x="2" y="3"/>
                  </a:lnTo>
                  <a:lnTo>
                    <a:pt x="5" y="0"/>
                  </a:lnTo>
                  <a:lnTo>
                    <a:pt x="7" y="0"/>
                  </a:lnTo>
                  <a:lnTo>
                    <a:pt x="2173" y="0"/>
                  </a:lnTo>
                  <a:lnTo>
                    <a:pt x="2176" y="0"/>
                  </a:lnTo>
                  <a:lnTo>
                    <a:pt x="2177" y="3"/>
                  </a:lnTo>
                  <a:lnTo>
                    <a:pt x="2180" y="4"/>
                  </a:lnTo>
                  <a:lnTo>
                    <a:pt x="2180" y="7"/>
                  </a:lnTo>
                  <a:lnTo>
                    <a:pt x="2180" y="10"/>
                  </a:lnTo>
                  <a:lnTo>
                    <a:pt x="2177" y="12"/>
                  </a:lnTo>
                  <a:lnTo>
                    <a:pt x="2176" y="13"/>
                  </a:lnTo>
                  <a:lnTo>
                    <a:pt x="217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2" name="Freeform 81">
              <a:extLst>
                <a:ext uri="{FF2B5EF4-FFF2-40B4-BE49-F238E27FC236}">
                  <a16:creationId xmlns:a16="http://schemas.microsoft.com/office/drawing/2014/main" id="{5F9782B4-363B-4E2F-A467-61935F11E57E}"/>
                </a:ext>
              </a:extLst>
            </p:cNvPr>
            <p:cNvSpPr>
              <a:spLocks/>
            </p:cNvSpPr>
            <p:nvPr userDrawn="1"/>
          </p:nvSpPr>
          <p:spPr bwMode="auto">
            <a:xfrm>
              <a:off x="2680" y="997"/>
              <a:ext cx="342" cy="290"/>
            </a:xfrm>
            <a:custGeom>
              <a:avLst/>
              <a:gdLst>
                <a:gd name="T0" fmla="*/ 0 w 686"/>
                <a:gd name="T1" fmla="*/ 1 h 580"/>
                <a:gd name="T2" fmla="*/ 0 w 686"/>
                <a:gd name="T3" fmla="*/ 1 h 580"/>
                <a:gd name="T4" fmla="*/ 0 w 686"/>
                <a:gd name="T5" fmla="*/ 1 h 580"/>
                <a:gd name="T6" fmla="*/ 0 w 686"/>
                <a:gd name="T7" fmla="*/ 1 h 580"/>
                <a:gd name="T8" fmla="*/ 0 w 686"/>
                <a:gd name="T9" fmla="*/ 1 h 580"/>
                <a:gd name="T10" fmla="*/ 0 w 686"/>
                <a:gd name="T11" fmla="*/ 1 h 580"/>
                <a:gd name="T12" fmla="*/ 0 w 686"/>
                <a:gd name="T13" fmla="*/ 1 h 580"/>
                <a:gd name="T14" fmla="*/ 0 w 686"/>
                <a:gd name="T15" fmla="*/ 1 h 580"/>
                <a:gd name="T16" fmla="*/ 0 w 686"/>
                <a:gd name="T17" fmla="*/ 1 h 580"/>
                <a:gd name="T18" fmla="*/ 0 w 686"/>
                <a:gd name="T19" fmla="*/ 1 h 580"/>
                <a:gd name="T20" fmla="*/ 0 w 686"/>
                <a:gd name="T21" fmla="*/ 1 h 580"/>
                <a:gd name="T22" fmla="*/ 0 w 686"/>
                <a:gd name="T23" fmla="*/ 0 h 580"/>
                <a:gd name="T24" fmla="*/ 0 w 686"/>
                <a:gd name="T25" fmla="*/ 0 h 580"/>
                <a:gd name="T26" fmla="*/ 0 w 686"/>
                <a:gd name="T27" fmla="*/ 1 h 580"/>
                <a:gd name="T28" fmla="*/ 0 w 686"/>
                <a:gd name="T29" fmla="*/ 1 h 580"/>
                <a:gd name="T30" fmla="*/ 0 w 686"/>
                <a:gd name="T31" fmla="*/ 1 h 580"/>
                <a:gd name="T32" fmla="*/ 0 w 686"/>
                <a:gd name="T33" fmla="*/ 1 h 580"/>
                <a:gd name="T34" fmla="*/ 0 w 686"/>
                <a:gd name="T35" fmla="*/ 1 h 580"/>
                <a:gd name="T36" fmla="*/ 0 w 686"/>
                <a:gd name="T37" fmla="*/ 1 h 580"/>
                <a:gd name="T38" fmla="*/ 0 w 686"/>
                <a:gd name="T39" fmla="*/ 1 h 580"/>
                <a:gd name="T40" fmla="*/ 0 w 686"/>
                <a:gd name="T41" fmla="*/ 1 h 580"/>
                <a:gd name="T42" fmla="*/ 0 w 686"/>
                <a:gd name="T43" fmla="*/ 1 h 580"/>
                <a:gd name="T44" fmla="*/ 0 w 686"/>
                <a:gd name="T45" fmla="*/ 1 h 580"/>
                <a:gd name="T46" fmla="*/ 0 w 686"/>
                <a:gd name="T47" fmla="*/ 1 h 580"/>
                <a:gd name="T48" fmla="*/ 0 w 686"/>
                <a:gd name="T49" fmla="*/ 1 h 5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6" h="580">
                  <a:moveTo>
                    <a:pt x="6" y="580"/>
                  </a:moveTo>
                  <a:lnTo>
                    <a:pt x="6" y="580"/>
                  </a:lnTo>
                  <a:lnTo>
                    <a:pt x="4" y="580"/>
                  </a:lnTo>
                  <a:lnTo>
                    <a:pt x="1" y="578"/>
                  </a:lnTo>
                  <a:lnTo>
                    <a:pt x="0" y="575"/>
                  </a:lnTo>
                  <a:lnTo>
                    <a:pt x="0" y="573"/>
                  </a:lnTo>
                  <a:lnTo>
                    <a:pt x="0" y="571"/>
                  </a:lnTo>
                  <a:lnTo>
                    <a:pt x="2" y="569"/>
                  </a:lnTo>
                  <a:lnTo>
                    <a:pt x="675" y="2"/>
                  </a:lnTo>
                  <a:lnTo>
                    <a:pt x="677" y="0"/>
                  </a:lnTo>
                  <a:lnTo>
                    <a:pt x="680" y="0"/>
                  </a:lnTo>
                  <a:lnTo>
                    <a:pt x="682" y="2"/>
                  </a:lnTo>
                  <a:lnTo>
                    <a:pt x="684" y="3"/>
                  </a:lnTo>
                  <a:lnTo>
                    <a:pt x="686" y="5"/>
                  </a:lnTo>
                  <a:lnTo>
                    <a:pt x="686" y="7"/>
                  </a:lnTo>
                  <a:lnTo>
                    <a:pt x="686" y="10"/>
                  </a:lnTo>
                  <a:lnTo>
                    <a:pt x="683" y="12"/>
                  </a:lnTo>
                  <a:lnTo>
                    <a:pt x="10" y="579"/>
                  </a:lnTo>
                  <a:lnTo>
                    <a:pt x="8" y="580"/>
                  </a:lnTo>
                  <a:lnTo>
                    <a:pt x="6" y="580"/>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3" name="Freeform 84">
              <a:extLst>
                <a:ext uri="{FF2B5EF4-FFF2-40B4-BE49-F238E27FC236}">
                  <a16:creationId xmlns:a16="http://schemas.microsoft.com/office/drawing/2014/main" id="{0B023C45-C811-421B-B3F0-1D974F650A82}"/>
                </a:ext>
              </a:extLst>
            </p:cNvPr>
            <p:cNvSpPr>
              <a:spLocks/>
            </p:cNvSpPr>
            <p:nvPr userDrawn="1"/>
          </p:nvSpPr>
          <p:spPr bwMode="auto">
            <a:xfrm>
              <a:off x="2680" y="1281"/>
              <a:ext cx="345" cy="288"/>
            </a:xfrm>
            <a:custGeom>
              <a:avLst/>
              <a:gdLst>
                <a:gd name="T0" fmla="*/ 1 w 690"/>
                <a:gd name="T1" fmla="*/ 0 h 578"/>
                <a:gd name="T2" fmla="*/ 1 w 690"/>
                <a:gd name="T3" fmla="*/ 0 h 578"/>
                <a:gd name="T4" fmla="*/ 1 w 690"/>
                <a:gd name="T5" fmla="*/ 0 h 578"/>
                <a:gd name="T6" fmla="*/ 1 w 690"/>
                <a:gd name="T7" fmla="*/ 0 h 578"/>
                <a:gd name="T8" fmla="*/ 1 w 690"/>
                <a:gd name="T9" fmla="*/ 0 h 578"/>
                <a:gd name="T10" fmla="*/ 1 w 690"/>
                <a:gd name="T11" fmla="*/ 0 h 578"/>
                <a:gd name="T12" fmla="*/ 0 w 690"/>
                <a:gd name="T13" fmla="*/ 0 h 578"/>
                <a:gd name="T14" fmla="*/ 0 w 690"/>
                <a:gd name="T15" fmla="*/ 0 h 578"/>
                <a:gd name="T16" fmla="*/ 0 w 690"/>
                <a:gd name="T17" fmla="*/ 0 h 578"/>
                <a:gd name="T18" fmla="*/ 1 w 690"/>
                <a:gd name="T19" fmla="*/ 0 h 578"/>
                <a:gd name="T20" fmla="*/ 1 w 690"/>
                <a:gd name="T21" fmla="*/ 0 h 578"/>
                <a:gd name="T22" fmla="*/ 1 w 690"/>
                <a:gd name="T23" fmla="*/ 0 h 578"/>
                <a:gd name="T24" fmla="*/ 1 w 690"/>
                <a:gd name="T25" fmla="*/ 0 h 578"/>
                <a:gd name="T26" fmla="*/ 1 w 690"/>
                <a:gd name="T27" fmla="*/ 0 h 578"/>
                <a:gd name="T28" fmla="*/ 1 w 690"/>
                <a:gd name="T29" fmla="*/ 0 h 578"/>
                <a:gd name="T30" fmla="*/ 1 w 690"/>
                <a:gd name="T31" fmla="*/ 0 h 578"/>
                <a:gd name="T32" fmla="*/ 1 w 690"/>
                <a:gd name="T33" fmla="*/ 0 h 578"/>
                <a:gd name="T34" fmla="*/ 1 w 690"/>
                <a:gd name="T35" fmla="*/ 0 h 578"/>
                <a:gd name="T36" fmla="*/ 1 w 690"/>
                <a:gd name="T37" fmla="*/ 0 h 578"/>
                <a:gd name="T38" fmla="*/ 1 w 690"/>
                <a:gd name="T39" fmla="*/ 0 h 578"/>
                <a:gd name="T40" fmla="*/ 1 w 690"/>
                <a:gd name="T41" fmla="*/ 0 h 578"/>
                <a:gd name="T42" fmla="*/ 1 w 690"/>
                <a:gd name="T43" fmla="*/ 0 h 578"/>
                <a:gd name="T44" fmla="*/ 1 w 690"/>
                <a:gd name="T45" fmla="*/ 0 h 578"/>
                <a:gd name="T46" fmla="*/ 1 w 690"/>
                <a:gd name="T47" fmla="*/ 0 h 578"/>
                <a:gd name="T48" fmla="*/ 1 w 690"/>
                <a:gd name="T49" fmla="*/ 0 h 5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78">
                  <a:moveTo>
                    <a:pt x="683" y="578"/>
                  </a:moveTo>
                  <a:lnTo>
                    <a:pt x="683" y="578"/>
                  </a:lnTo>
                  <a:lnTo>
                    <a:pt x="681" y="578"/>
                  </a:lnTo>
                  <a:lnTo>
                    <a:pt x="680" y="576"/>
                  </a:lnTo>
                  <a:lnTo>
                    <a:pt x="2" y="12"/>
                  </a:lnTo>
                  <a:lnTo>
                    <a:pt x="0" y="10"/>
                  </a:lnTo>
                  <a:lnTo>
                    <a:pt x="0" y="7"/>
                  </a:lnTo>
                  <a:lnTo>
                    <a:pt x="0" y="5"/>
                  </a:lnTo>
                  <a:lnTo>
                    <a:pt x="1" y="3"/>
                  </a:lnTo>
                  <a:lnTo>
                    <a:pt x="4" y="0"/>
                  </a:lnTo>
                  <a:lnTo>
                    <a:pt x="6" y="0"/>
                  </a:lnTo>
                  <a:lnTo>
                    <a:pt x="8" y="0"/>
                  </a:lnTo>
                  <a:lnTo>
                    <a:pt x="10" y="2"/>
                  </a:lnTo>
                  <a:lnTo>
                    <a:pt x="688" y="566"/>
                  </a:lnTo>
                  <a:lnTo>
                    <a:pt x="689" y="568"/>
                  </a:lnTo>
                  <a:lnTo>
                    <a:pt x="690" y="571"/>
                  </a:lnTo>
                  <a:lnTo>
                    <a:pt x="690" y="573"/>
                  </a:lnTo>
                  <a:lnTo>
                    <a:pt x="689" y="575"/>
                  </a:lnTo>
                  <a:lnTo>
                    <a:pt x="687" y="578"/>
                  </a:lnTo>
                  <a:lnTo>
                    <a:pt x="683" y="578"/>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4" name="Freeform 85">
              <a:extLst>
                <a:ext uri="{FF2B5EF4-FFF2-40B4-BE49-F238E27FC236}">
                  <a16:creationId xmlns:a16="http://schemas.microsoft.com/office/drawing/2014/main" id="{5303CC53-5444-44FC-9A9F-E19D8780C00D}"/>
                </a:ext>
              </a:extLst>
            </p:cNvPr>
            <p:cNvSpPr>
              <a:spLocks/>
            </p:cNvSpPr>
            <p:nvPr userDrawn="1"/>
          </p:nvSpPr>
          <p:spPr bwMode="auto">
            <a:xfrm>
              <a:off x="3016" y="997"/>
              <a:ext cx="1085" cy="7"/>
            </a:xfrm>
            <a:custGeom>
              <a:avLst/>
              <a:gdLst>
                <a:gd name="T0" fmla="*/ 1 w 2169"/>
                <a:gd name="T1" fmla="*/ 1 h 13"/>
                <a:gd name="T2" fmla="*/ 1 w 2169"/>
                <a:gd name="T3" fmla="*/ 1 h 13"/>
                <a:gd name="T4" fmla="*/ 1 w 2169"/>
                <a:gd name="T5" fmla="*/ 1 h 13"/>
                <a:gd name="T6" fmla="*/ 1 w 2169"/>
                <a:gd name="T7" fmla="*/ 1 h 13"/>
                <a:gd name="T8" fmla="*/ 1 w 2169"/>
                <a:gd name="T9" fmla="*/ 1 h 13"/>
                <a:gd name="T10" fmla="*/ 0 w 2169"/>
                <a:gd name="T11" fmla="*/ 1 h 13"/>
                <a:gd name="T12" fmla="*/ 0 w 2169"/>
                <a:gd name="T13" fmla="*/ 1 h 13"/>
                <a:gd name="T14" fmla="*/ 0 w 2169"/>
                <a:gd name="T15" fmla="*/ 1 h 13"/>
                <a:gd name="T16" fmla="*/ 0 w 2169"/>
                <a:gd name="T17" fmla="*/ 1 h 13"/>
                <a:gd name="T18" fmla="*/ 1 w 2169"/>
                <a:gd name="T19" fmla="*/ 1 h 13"/>
                <a:gd name="T20" fmla="*/ 1 w 2169"/>
                <a:gd name="T21" fmla="*/ 0 h 13"/>
                <a:gd name="T22" fmla="*/ 1 w 2169"/>
                <a:gd name="T23" fmla="*/ 0 h 13"/>
                <a:gd name="T24" fmla="*/ 1 w 2169"/>
                <a:gd name="T25" fmla="*/ 0 h 13"/>
                <a:gd name="T26" fmla="*/ 1 w 2169"/>
                <a:gd name="T27" fmla="*/ 0 h 13"/>
                <a:gd name="T28" fmla="*/ 1 w 2169"/>
                <a:gd name="T29" fmla="*/ 0 h 13"/>
                <a:gd name="T30" fmla="*/ 1 w 2169"/>
                <a:gd name="T31" fmla="*/ 1 h 13"/>
                <a:gd name="T32" fmla="*/ 1 w 2169"/>
                <a:gd name="T33" fmla="*/ 1 h 13"/>
                <a:gd name="T34" fmla="*/ 1 w 2169"/>
                <a:gd name="T35" fmla="*/ 1 h 13"/>
                <a:gd name="T36" fmla="*/ 1 w 2169"/>
                <a:gd name="T37" fmla="*/ 1 h 13"/>
                <a:gd name="T38" fmla="*/ 1 w 2169"/>
                <a:gd name="T39" fmla="*/ 1 h 13"/>
                <a:gd name="T40" fmla="*/ 1 w 2169"/>
                <a:gd name="T41" fmla="*/ 1 h 13"/>
                <a:gd name="T42" fmla="*/ 1 w 2169"/>
                <a:gd name="T43" fmla="*/ 1 h 13"/>
                <a:gd name="T44" fmla="*/ 1 w 2169"/>
                <a:gd name="T45" fmla="*/ 1 h 13"/>
                <a:gd name="T46" fmla="*/ 1 w 2169"/>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9" h="13">
                  <a:moveTo>
                    <a:pt x="2163" y="13"/>
                  </a:moveTo>
                  <a:lnTo>
                    <a:pt x="7" y="13"/>
                  </a:lnTo>
                  <a:lnTo>
                    <a:pt x="3" y="13"/>
                  </a:lnTo>
                  <a:lnTo>
                    <a:pt x="2" y="12"/>
                  </a:lnTo>
                  <a:lnTo>
                    <a:pt x="0" y="10"/>
                  </a:lnTo>
                  <a:lnTo>
                    <a:pt x="0" y="7"/>
                  </a:lnTo>
                  <a:lnTo>
                    <a:pt x="0" y="5"/>
                  </a:lnTo>
                  <a:lnTo>
                    <a:pt x="2" y="3"/>
                  </a:lnTo>
                  <a:lnTo>
                    <a:pt x="3" y="0"/>
                  </a:lnTo>
                  <a:lnTo>
                    <a:pt x="7" y="0"/>
                  </a:lnTo>
                  <a:lnTo>
                    <a:pt x="2163" y="0"/>
                  </a:lnTo>
                  <a:lnTo>
                    <a:pt x="2166" y="0"/>
                  </a:lnTo>
                  <a:lnTo>
                    <a:pt x="2168" y="3"/>
                  </a:lnTo>
                  <a:lnTo>
                    <a:pt x="2169" y="5"/>
                  </a:lnTo>
                  <a:lnTo>
                    <a:pt x="2169" y="7"/>
                  </a:lnTo>
                  <a:lnTo>
                    <a:pt x="2169" y="10"/>
                  </a:lnTo>
                  <a:lnTo>
                    <a:pt x="2168" y="12"/>
                  </a:lnTo>
                  <a:lnTo>
                    <a:pt x="2166" y="13"/>
                  </a:lnTo>
                  <a:lnTo>
                    <a:pt x="216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5" name="Freeform 86">
              <a:extLst>
                <a:ext uri="{FF2B5EF4-FFF2-40B4-BE49-F238E27FC236}">
                  <a16:creationId xmlns:a16="http://schemas.microsoft.com/office/drawing/2014/main" id="{D4BD5AC4-C1DD-4EB0-81A8-D85DFC905887}"/>
                </a:ext>
              </a:extLst>
            </p:cNvPr>
            <p:cNvSpPr>
              <a:spLocks/>
            </p:cNvSpPr>
            <p:nvPr userDrawn="1"/>
          </p:nvSpPr>
          <p:spPr bwMode="auto">
            <a:xfrm>
              <a:off x="4094" y="863"/>
              <a:ext cx="267" cy="141"/>
            </a:xfrm>
            <a:custGeom>
              <a:avLst/>
              <a:gdLst>
                <a:gd name="T0" fmla="*/ 0 w 535"/>
                <a:gd name="T1" fmla="*/ 1 h 281"/>
                <a:gd name="T2" fmla="*/ 0 w 535"/>
                <a:gd name="T3" fmla="*/ 1 h 281"/>
                <a:gd name="T4" fmla="*/ 0 w 535"/>
                <a:gd name="T5" fmla="*/ 1 h 281"/>
                <a:gd name="T6" fmla="*/ 0 w 535"/>
                <a:gd name="T7" fmla="*/ 1 h 281"/>
                <a:gd name="T8" fmla="*/ 0 w 535"/>
                <a:gd name="T9" fmla="*/ 1 h 281"/>
                <a:gd name="T10" fmla="*/ 0 w 535"/>
                <a:gd name="T11" fmla="*/ 1 h 281"/>
                <a:gd name="T12" fmla="*/ 0 w 535"/>
                <a:gd name="T13" fmla="*/ 1 h 281"/>
                <a:gd name="T14" fmla="*/ 0 w 535"/>
                <a:gd name="T15" fmla="*/ 1 h 281"/>
                <a:gd name="T16" fmla="*/ 0 w 535"/>
                <a:gd name="T17" fmla="*/ 1 h 281"/>
                <a:gd name="T18" fmla="*/ 0 w 535"/>
                <a:gd name="T19" fmla="*/ 1 h 281"/>
                <a:gd name="T20" fmla="*/ 0 w 535"/>
                <a:gd name="T21" fmla="*/ 1 h 281"/>
                <a:gd name="T22" fmla="*/ 0 w 535"/>
                <a:gd name="T23" fmla="*/ 0 h 281"/>
                <a:gd name="T24" fmla="*/ 0 w 535"/>
                <a:gd name="T25" fmla="*/ 0 h 281"/>
                <a:gd name="T26" fmla="*/ 0 w 535"/>
                <a:gd name="T27" fmla="*/ 1 h 281"/>
                <a:gd name="T28" fmla="*/ 0 w 535"/>
                <a:gd name="T29" fmla="*/ 1 h 281"/>
                <a:gd name="T30" fmla="*/ 0 w 535"/>
                <a:gd name="T31" fmla="*/ 1 h 281"/>
                <a:gd name="T32" fmla="*/ 0 w 535"/>
                <a:gd name="T33" fmla="*/ 1 h 281"/>
                <a:gd name="T34" fmla="*/ 0 w 535"/>
                <a:gd name="T35" fmla="*/ 1 h 281"/>
                <a:gd name="T36" fmla="*/ 0 w 535"/>
                <a:gd name="T37" fmla="*/ 1 h 281"/>
                <a:gd name="T38" fmla="*/ 0 w 535"/>
                <a:gd name="T39" fmla="*/ 1 h 281"/>
                <a:gd name="T40" fmla="*/ 0 w 535"/>
                <a:gd name="T41" fmla="*/ 1 h 281"/>
                <a:gd name="T42" fmla="*/ 0 w 535"/>
                <a:gd name="T43" fmla="*/ 1 h 281"/>
                <a:gd name="T44" fmla="*/ 0 w 535"/>
                <a:gd name="T45" fmla="*/ 1 h 281"/>
                <a:gd name="T46" fmla="*/ 0 w 535"/>
                <a:gd name="T47" fmla="*/ 1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1">
                  <a:moveTo>
                    <a:pt x="7" y="281"/>
                  </a:moveTo>
                  <a:lnTo>
                    <a:pt x="7" y="281"/>
                  </a:lnTo>
                  <a:lnTo>
                    <a:pt x="4" y="281"/>
                  </a:lnTo>
                  <a:lnTo>
                    <a:pt x="2" y="278"/>
                  </a:lnTo>
                  <a:lnTo>
                    <a:pt x="0" y="275"/>
                  </a:lnTo>
                  <a:lnTo>
                    <a:pt x="0" y="273"/>
                  </a:lnTo>
                  <a:lnTo>
                    <a:pt x="2" y="271"/>
                  </a:lnTo>
                  <a:lnTo>
                    <a:pt x="4" y="270"/>
                  </a:lnTo>
                  <a:lnTo>
                    <a:pt x="526" y="1"/>
                  </a:lnTo>
                  <a:lnTo>
                    <a:pt x="528" y="0"/>
                  </a:lnTo>
                  <a:lnTo>
                    <a:pt x="530" y="0"/>
                  </a:lnTo>
                  <a:lnTo>
                    <a:pt x="533" y="1"/>
                  </a:lnTo>
                  <a:lnTo>
                    <a:pt x="535" y="3"/>
                  </a:lnTo>
                  <a:lnTo>
                    <a:pt x="535" y="6"/>
                  </a:lnTo>
                  <a:lnTo>
                    <a:pt x="535" y="8"/>
                  </a:lnTo>
                  <a:lnTo>
                    <a:pt x="534" y="10"/>
                  </a:lnTo>
                  <a:lnTo>
                    <a:pt x="531" y="13"/>
                  </a:lnTo>
                  <a:lnTo>
                    <a:pt x="10" y="281"/>
                  </a:lnTo>
                  <a:lnTo>
                    <a:pt x="7" y="28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6" name="Freeform 87">
              <a:extLst>
                <a:ext uri="{FF2B5EF4-FFF2-40B4-BE49-F238E27FC236}">
                  <a16:creationId xmlns:a16="http://schemas.microsoft.com/office/drawing/2014/main" id="{0F9F41AC-D7B4-4878-B2DC-FE27D53414B9}"/>
                </a:ext>
              </a:extLst>
            </p:cNvPr>
            <p:cNvSpPr>
              <a:spLocks/>
            </p:cNvSpPr>
            <p:nvPr userDrawn="1"/>
          </p:nvSpPr>
          <p:spPr bwMode="auto">
            <a:xfrm>
              <a:off x="4094" y="997"/>
              <a:ext cx="267" cy="141"/>
            </a:xfrm>
            <a:custGeom>
              <a:avLst/>
              <a:gdLst>
                <a:gd name="T0" fmla="*/ 0 w 535"/>
                <a:gd name="T1" fmla="*/ 0 h 283"/>
                <a:gd name="T2" fmla="*/ 0 w 535"/>
                <a:gd name="T3" fmla="*/ 0 h 283"/>
                <a:gd name="T4" fmla="*/ 0 w 535"/>
                <a:gd name="T5" fmla="*/ 0 h 283"/>
                <a:gd name="T6" fmla="*/ 0 w 535"/>
                <a:gd name="T7" fmla="*/ 0 h 283"/>
                <a:gd name="T8" fmla="*/ 0 w 535"/>
                <a:gd name="T9" fmla="*/ 0 h 283"/>
                <a:gd name="T10" fmla="*/ 0 w 535"/>
                <a:gd name="T11" fmla="*/ 0 h 283"/>
                <a:gd name="T12" fmla="*/ 0 w 535"/>
                <a:gd name="T13" fmla="*/ 0 h 283"/>
                <a:gd name="T14" fmla="*/ 0 w 535"/>
                <a:gd name="T15" fmla="*/ 0 h 283"/>
                <a:gd name="T16" fmla="*/ 0 w 535"/>
                <a:gd name="T17" fmla="*/ 0 h 283"/>
                <a:gd name="T18" fmla="*/ 0 w 535"/>
                <a:gd name="T19" fmla="*/ 0 h 283"/>
                <a:gd name="T20" fmla="*/ 0 w 535"/>
                <a:gd name="T21" fmla="*/ 0 h 283"/>
                <a:gd name="T22" fmla="*/ 0 w 535"/>
                <a:gd name="T23" fmla="*/ 0 h 283"/>
                <a:gd name="T24" fmla="*/ 0 w 535"/>
                <a:gd name="T25" fmla="*/ 0 h 283"/>
                <a:gd name="T26" fmla="*/ 0 w 535"/>
                <a:gd name="T27" fmla="*/ 0 h 283"/>
                <a:gd name="T28" fmla="*/ 0 w 535"/>
                <a:gd name="T29" fmla="*/ 0 h 283"/>
                <a:gd name="T30" fmla="*/ 0 w 535"/>
                <a:gd name="T31" fmla="*/ 0 h 283"/>
                <a:gd name="T32" fmla="*/ 0 w 535"/>
                <a:gd name="T33" fmla="*/ 0 h 283"/>
                <a:gd name="T34" fmla="*/ 0 w 535"/>
                <a:gd name="T35" fmla="*/ 0 h 283"/>
                <a:gd name="T36" fmla="*/ 0 w 535"/>
                <a:gd name="T37" fmla="*/ 0 h 283"/>
                <a:gd name="T38" fmla="*/ 0 w 535"/>
                <a:gd name="T39" fmla="*/ 0 h 283"/>
                <a:gd name="T40" fmla="*/ 0 w 535"/>
                <a:gd name="T41" fmla="*/ 0 h 283"/>
                <a:gd name="T42" fmla="*/ 0 w 535"/>
                <a:gd name="T43" fmla="*/ 0 h 283"/>
                <a:gd name="T44" fmla="*/ 0 w 535"/>
                <a:gd name="T45" fmla="*/ 0 h 283"/>
                <a:gd name="T46" fmla="*/ 0 w 535"/>
                <a:gd name="T47" fmla="*/ 0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3">
                  <a:moveTo>
                    <a:pt x="529" y="283"/>
                  </a:moveTo>
                  <a:lnTo>
                    <a:pt x="529" y="283"/>
                  </a:lnTo>
                  <a:lnTo>
                    <a:pt x="526" y="282"/>
                  </a:lnTo>
                  <a:lnTo>
                    <a:pt x="4" y="13"/>
                  </a:lnTo>
                  <a:lnTo>
                    <a:pt x="2" y="11"/>
                  </a:lnTo>
                  <a:lnTo>
                    <a:pt x="0" y="9"/>
                  </a:lnTo>
                  <a:lnTo>
                    <a:pt x="0" y="6"/>
                  </a:lnTo>
                  <a:lnTo>
                    <a:pt x="2" y="4"/>
                  </a:lnTo>
                  <a:lnTo>
                    <a:pt x="3" y="2"/>
                  </a:lnTo>
                  <a:lnTo>
                    <a:pt x="5" y="0"/>
                  </a:lnTo>
                  <a:lnTo>
                    <a:pt x="7" y="0"/>
                  </a:lnTo>
                  <a:lnTo>
                    <a:pt x="10" y="2"/>
                  </a:lnTo>
                  <a:lnTo>
                    <a:pt x="531" y="270"/>
                  </a:lnTo>
                  <a:lnTo>
                    <a:pt x="534" y="271"/>
                  </a:lnTo>
                  <a:lnTo>
                    <a:pt x="535" y="274"/>
                  </a:lnTo>
                  <a:lnTo>
                    <a:pt x="535" y="276"/>
                  </a:lnTo>
                  <a:lnTo>
                    <a:pt x="535" y="279"/>
                  </a:lnTo>
                  <a:lnTo>
                    <a:pt x="533" y="282"/>
                  </a:lnTo>
                  <a:lnTo>
                    <a:pt x="529" y="2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7" name="Freeform 88">
              <a:extLst>
                <a:ext uri="{FF2B5EF4-FFF2-40B4-BE49-F238E27FC236}">
                  <a16:creationId xmlns:a16="http://schemas.microsoft.com/office/drawing/2014/main" id="{FA8A5092-2290-4083-8E6F-26DA636398C9}"/>
                </a:ext>
              </a:extLst>
            </p:cNvPr>
            <p:cNvSpPr>
              <a:spLocks/>
            </p:cNvSpPr>
            <p:nvPr userDrawn="1"/>
          </p:nvSpPr>
          <p:spPr bwMode="auto">
            <a:xfrm>
              <a:off x="3018" y="1563"/>
              <a:ext cx="1085" cy="6"/>
            </a:xfrm>
            <a:custGeom>
              <a:avLst/>
              <a:gdLst>
                <a:gd name="T0" fmla="*/ 1 w 2170"/>
                <a:gd name="T1" fmla="*/ 0 h 13"/>
                <a:gd name="T2" fmla="*/ 1 w 2170"/>
                <a:gd name="T3" fmla="*/ 0 h 13"/>
                <a:gd name="T4" fmla="*/ 1 w 2170"/>
                <a:gd name="T5" fmla="*/ 0 h 13"/>
                <a:gd name="T6" fmla="*/ 1 w 2170"/>
                <a:gd name="T7" fmla="*/ 0 h 13"/>
                <a:gd name="T8" fmla="*/ 1 w 2170"/>
                <a:gd name="T9" fmla="*/ 0 h 13"/>
                <a:gd name="T10" fmla="*/ 0 w 2170"/>
                <a:gd name="T11" fmla="*/ 0 h 13"/>
                <a:gd name="T12" fmla="*/ 0 w 2170"/>
                <a:gd name="T13" fmla="*/ 0 h 13"/>
                <a:gd name="T14" fmla="*/ 0 w 2170"/>
                <a:gd name="T15" fmla="*/ 0 h 13"/>
                <a:gd name="T16" fmla="*/ 0 w 2170"/>
                <a:gd name="T17" fmla="*/ 0 h 13"/>
                <a:gd name="T18" fmla="*/ 1 w 2170"/>
                <a:gd name="T19" fmla="*/ 0 h 13"/>
                <a:gd name="T20" fmla="*/ 1 w 2170"/>
                <a:gd name="T21" fmla="*/ 0 h 13"/>
                <a:gd name="T22" fmla="*/ 1 w 2170"/>
                <a:gd name="T23" fmla="*/ 0 h 13"/>
                <a:gd name="T24" fmla="*/ 1 w 2170"/>
                <a:gd name="T25" fmla="*/ 0 h 13"/>
                <a:gd name="T26" fmla="*/ 1 w 2170"/>
                <a:gd name="T27" fmla="*/ 0 h 13"/>
                <a:gd name="T28" fmla="*/ 1 w 2170"/>
                <a:gd name="T29" fmla="*/ 0 h 13"/>
                <a:gd name="T30" fmla="*/ 1 w 2170"/>
                <a:gd name="T31" fmla="*/ 0 h 13"/>
                <a:gd name="T32" fmla="*/ 1 w 2170"/>
                <a:gd name="T33" fmla="*/ 0 h 13"/>
                <a:gd name="T34" fmla="*/ 1 w 2170"/>
                <a:gd name="T35" fmla="*/ 0 h 13"/>
                <a:gd name="T36" fmla="*/ 1 w 2170"/>
                <a:gd name="T37" fmla="*/ 0 h 13"/>
                <a:gd name="T38" fmla="*/ 1 w 2170"/>
                <a:gd name="T39" fmla="*/ 0 h 13"/>
                <a:gd name="T40" fmla="*/ 1 w 2170"/>
                <a:gd name="T41" fmla="*/ 0 h 13"/>
                <a:gd name="T42" fmla="*/ 1 w 2170"/>
                <a:gd name="T43" fmla="*/ 0 h 13"/>
                <a:gd name="T44" fmla="*/ 1 w 2170"/>
                <a:gd name="T45" fmla="*/ 0 h 13"/>
                <a:gd name="T46" fmla="*/ 1 w 217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0" h="13">
                  <a:moveTo>
                    <a:pt x="2163" y="13"/>
                  </a:moveTo>
                  <a:lnTo>
                    <a:pt x="6" y="13"/>
                  </a:lnTo>
                  <a:lnTo>
                    <a:pt x="4" y="13"/>
                  </a:lnTo>
                  <a:lnTo>
                    <a:pt x="2" y="11"/>
                  </a:lnTo>
                  <a:lnTo>
                    <a:pt x="0" y="9"/>
                  </a:lnTo>
                  <a:lnTo>
                    <a:pt x="0" y="7"/>
                  </a:lnTo>
                  <a:lnTo>
                    <a:pt x="0" y="5"/>
                  </a:lnTo>
                  <a:lnTo>
                    <a:pt x="2" y="2"/>
                  </a:lnTo>
                  <a:lnTo>
                    <a:pt x="4" y="0"/>
                  </a:lnTo>
                  <a:lnTo>
                    <a:pt x="6" y="0"/>
                  </a:lnTo>
                  <a:lnTo>
                    <a:pt x="2163" y="0"/>
                  </a:lnTo>
                  <a:lnTo>
                    <a:pt x="2166" y="0"/>
                  </a:lnTo>
                  <a:lnTo>
                    <a:pt x="2167" y="2"/>
                  </a:lnTo>
                  <a:lnTo>
                    <a:pt x="2170" y="5"/>
                  </a:lnTo>
                  <a:lnTo>
                    <a:pt x="2170" y="7"/>
                  </a:lnTo>
                  <a:lnTo>
                    <a:pt x="2170" y="9"/>
                  </a:lnTo>
                  <a:lnTo>
                    <a:pt x="2167" y="11"/>
                  </a:lnTo>
                  <a:lnTo>
                    <a:pt x="2166" y="13"/>
                  </a:lnTo>
                  <a:lnTo>
                    <a:pt x="216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8" name="Freeform 89">
              <a:extLst>
                <a:ext uri="{FF2B5EF4-FFF2-40B4-BE49-F238E27FC236}">
                  <a16:creationId xmlns:a16="http://schemas.microsoft.com/office/drawing/2014/main" id="{EA33A3ED-3CE4-4733-9DE1-30AAE949C723}"/>
                </a:ext>
              </a:extLst>
            </p:cNvPr>
            <p:cNvSpPr>
              <a:spLocks/>
            </p:cNvSpPr>
            <p:nvPr userDrawn="1"/>
          </p:nvSpPr>
          <p:spPr bwMode="auto">
            <a:xfrm>
              <a:off x="4097" y="1429"/>
              <a:ext cx="267" cy="140"/>
            </a:xfrm>
            <a:custGeom>
              <a:avLst/>
              <a:gdLst>
                <a:gd name="T0" fmla="*/ 0 w 535"/>
                <a:gd name="T1" fmla="*/ 0 h 282"/>
                <a:gd name="T2" fmla="*/ 0 w 535"/>
                <a:gd name="T3" fmla="*/ 0 h 282"/>
                <a:gd name="T4" fmla="*/ 0 w 535"/>
                <a:gd name="T5" fmla="*/ 0 h 282"/>
                <a:gd name="T6" fmla="*/ 0 w 535"/>
                <a:gd name="T7" fmla="*/ 0 h 282"/>
                <a:gd name="T8" fmla="*/ 0 w 535"/>
                <a:gd name="T9" fmla="*/ 0 h 282"/>
                <a:gd name="T10" fmla="*/ 0 w 535"/>
                <a:gd name="T11" fmla="*/ 0 h 282"/>
                <a:gd name="T12" fmla="*/ 0 w 535"/>
                <a:gd name="T13" fmla="*/ 0 h 282"/>
                <a:gd name="T14" fmla="*/ 0 w 535"/>
                <a:gd name="T15" fmla="*/ 0 h 282"/>
                <a:gd name="T16" fmla="*/ 0 w 535"/>
                <a:gd name="T17" fmla="*/ 0 h 282"/>
                <a:gd name="T18" fmla="*/ 0 w 535"/>
                <a:gd name="T19" fmla="*/ 0 h 282"/>
                <a:gd name="T20" fmla="*/ 0 w 535"/>
                <a:gd name="T21" fmla="*/ 0 h 282"/>
                <a:gd name="T22" fmla="*/ 0 w 535"/>
                <a:gd name="T23" fmla="*/ 0 h 282"/>
                <a:gd name="T24" fmla="*/ 0 w 535"/>
                <a:gd name="T25" fmla="*/ 0 h 282"/>
                <a:gd name="T26" fmla="*/ 0 w 535"/>
                <a:gd name="T27" fmla="*/ 0 h 282"/>
                <a:gd name="T28" fmla="*/ 0 w 535"/>
                <a:gd name="T29" fmla="*/ 0 h 282"/>
                <a:gd name="T30" fmla="*/ 0 w 535"/>
                <a:gd name="T31" fmla="*/ 0 h 282"/>
                <a:gd name="T32" fmla="*/ 0 w 535"/>
                <a:gd name="T33" fmla="*/ 0 h 282"/>
                <a:gd name="T34" fmla="*/ 0 w 535"/>
                <a:gd name="T35" fmla="*/ 0 h 282"/>
                <a:gd name="T36" fmla="*/ 0 w 535"/>
                <a:gd name="T37" fmla="*/ 0 h 282"/>
                <a:gd name="T38" fmla="*/ 0 w 535"/>
                <a:gd name="T39" fmla="*/ 0 h 282"/>
                <a:gd name="T40" fmla="*/ 0 w 535"/>
                <a:gd name="T41" fmla="*/ 0 h 282"/>
                <a:gd name="T42" fmla="*/ 0 w 535"/>
                <a:gd name="T43" fmla="*/ 0 h 282"/>
                <a:gd name="T44" fmla="*/ 0 w 535"/>
                <a:gd name="T45" fmla="*/ 0 h 282"/>
                <a:gd name="T46" fmla="*/ 0 w 535"/>
                <a:gd name="T47" fmla="*/ 0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2">
                  <a:moveTo>
                    <a:pt x="6" y="282"/>
                  </a:moveTo>
                  <a:lnTo>
                    <a:pt x="6" y="282"/>
                  </a:lnTo>
                  <a:lnTo>
                    <a:pt x="3" y="282"/>
                  </a:lnTo>
                  <a:lnTo>
                    <a:pt x="0" y="278"/>
                  </a:lnTo>
                  <a:lnTo>
                    <a:pt x="0" y="276"/>
                  </a:lnTo>
                  <a:lnTo>
                    <a:pt x="0" y="274"/>
                  </a:lnTo>
                  <a:lnTo>
                    <a:pt x="1" y="271"/>
                  </a:lnTo>
                  <a:lnTo>
                    <a:pt x="3" y="270"/>
                  </a:lnTo>
                  <a:lnTo>
                    <a:pt x="525" y="0"/>
                  </a:lnTo>
                  <a:lnTo>
                    <a:pt x="528" y="0"/>
                  </a:lnTo>
                  <a:lnTo>
                    <a:pt x="530" y="0"/>
                  </a:lnTo>
                  <a:lnTo>
                    <a:pt x="532" y="2"/>
                  </a:lnTo>
                  <a:lnTo>
                    <a:pt x="535" y="4"/>
                  </a:lnTo>
                  <a:lnTo>
                    <a:pt x="535" y="6"/>
                  </a:lnTo>
                  <a:lnTo>
                    <a:pt x="535" y="9"/>
                  </a:lnTo>
                  <a:lnTo>
                    <a:pt x="533" y="11"/>
                  </a:lnTo>
                  <a:lnTo>
                    <a:pt x="531" y="13"/>
                  </a:lnTo>
                  <a:lnTo>
                    <a:pt x="9" y="282"/>
                  </a:lnTo>
                  <a:lnTo>
                    <a:pt x="6" y="2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9" name="Line 90">
              <a:extLst>
                <a:ext uri="{FF2B5EF4-FFF2-40B4-BE49-F238E27FC236}">
                  <a16:creationId xmlns:a16="http://schemas.microsoft.com/office/drawing/2014/main" id="{ACA184B3-09CF-41E8-B2E8-C19BC0ECC9FE}"/>
                </a:ext>
              </a:extLst>
            </p:cNvPr>
            <p:cNvSpPr>
              <a:spLocks noChangeShapeType="1"/>
            </p:cNvSpPr>
            <p:nvPr userDrawn="1"/>
          </p:nvSpPr>
          <p:spPr bwMode="auto">
            <a:xfrm>
              <a:off x="4099" y="1566"/>
              <a:ext cx="0" cy="0"/>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30" name="Line 91">
              <a:extLst>
                <a:ext uri="{FF2B5EF4-FFF2-40B4-BE49-F238E27FC236}">
                  <a16:creationId xmlns:a16="http://schemas.microsoft.com/office/drawing/2014/main" id="{245F0338-F0CB-4347-83E8-AA5A0CAA5F06}"/>
                </a:ext>
              </a:extLst>
            </p:cNvPr>
            <p:cNvSpPr>
              <a:spLocks noChangeShapeType="1"/>
            </p:cNvSpPr>
            <p:nvPr userDrawn="1"/>
          </p:nvSpPr>
          <p:spPr bwMode="auto">
            <a:xfrm>
              <a:off x="4360" y="1432"/>
              <a:ext cx="0" cy="0"/>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31" name="Freeform 92">
              <a:extLst>
                <a:ext uri="{FF2B5EF4-FFF2-40B4-BE49-F238E27FC236}">
                  <a16:creationId xmlns:a16="http://schemas.microsoft.com/office/drawing/2014/main" id="{3CFDC0D1-D67E-45CE-B5B8-C8C3B2BEFD93}"/>
                </a:ext>
              </a:extLst>
            </p:cNvPr>
            <p:cNvSpPr>
              <a:spLocks/>
            </p:cNvSpPr>
            <p:nvPr userDrawn="1"/>
          </p:nvSpPr>
          <p:spPr bwMode="auto">
            <a:xfrm>
              <a:off x="4097" y="1563"/>
              <a:ext cx="267" cy="141"/>
            </a:xfrm>
            <a:custGeom>
              <a:avLst/>
              <a:gdLst>
                <a:gd name="T0" fmla="*/ 0 w 535"/>
                <a:gd name="T1" fmla="*/ 1 h 282"/>
                <a:gd name="T2" fmla="*/ 0 w 535"/>
                <a:gd name="T3" fmla="*/ 1 h 282"/>
                <a:gd name="T4" fmla="*/ 0 w 535"/>
                <a:gd name="T5" fmla="*/ 1 h 282"/>
                <a:gd name="T6" fmla="*/ 0 w 535"/>
                <a:gd name="T7" fmla="*/ 1 h 282"/>
                <a:gd name="T8" fmla="*/ 0 w 535"/>
                <a:gd name="T9" fmla="*/ 1 h 282"/>
                <a:gd name="T10" fmla="*/ 0 w 535"/>
                <a:gd name="T11" fmla="*/ 1 h 282"/>
                <a:gd name="T12" fmla="*/ 0 w 535"/>
                <a:gd name="T13" fmla="*/ 1 h 282"/>
                <a:gd name="T14" fmla="*/ 0 w 535"/>
                <a:gd name="T15" fmla="*/ 1 h 282"/>
                <a:gd name="T16" fmla="*/ 0 w 535"/>
                <a:gd name="T17" fmla="*/ 1 h 282"/>
                <a:gd name="T18" fmla="*/ 0 w 535"/>
                <a:gd name="T19" fmla="*/ 1 h 282"/>
                <a:gd name="T20" fmla="*/ 0 w 535"/>
                <a:gd name="T21" fmla="*/ 1 h 282"/>
                <a:gd name="T22" fmla="*/ 0 w 535"/>
                <a:gd name="T23" fmla="*/ 0 h 282"/>
                <a:gd name="T24" fmla="*/ 0 w 535"/>
                <a:gd name="T25" fmla="*/ 0 h 282"/>
                <a:gd name="T26" fmla="*/ 0 w 535"/>
                <a:gd name="T27" fmla="*/ 1 h 282"/>
                <a:gd name="T28" fmla="*/ 0 w 535"/>
                <a:gd name="T29" fmla="*/ 1 h 282"/>
                <a:gd name="T30" fmla="*/ 0 w 535"/>
                <a:gd name="T31" fmla="*/ 1 h 282"/>
                <a:gd name="T32" fmla="*/ 0 w 535"/>
                <a:gd name="T33" fmla="*/ 1 h 282"/>
                <a:gd name="T34" fmla="*/ 0 w 535"/>
                <a:gd name="T35" fmla="*/ 1 h 282"/>
                <a:gd name="T36" fmla="*/ 0 w 535"/>
                <a:gd name="T37" fmla="*/ 1 h 282"/>
                <a:gd name="T38" fmla="*/ 0 w 535"/>
                <a:gd name="T39" fmla="*/ 1 h 282"/>
                <a:gd name="T40" fmla="*/ 0 w 535"/>
                <a:gd name="T41" fmla="*/ 1 h 282"/>
                <a:gd name="T42" fmla="*/ 0 w 535"/>
                <a:gd name="T43" fmla="*/ 1 h 282"/>
                <a:gd name="T44" fmla="*/ 0 w 535"/>
                <a:gd name="T45" fmla="*/ 1 h 282"/>
                <a:gd name="T46" fmla="*/ 0 w 535"/>
                <a:gd name="T47" fmla="*/ 1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2">
                  <a:moveTo>
                    <a:pt x="528" y="282"/>
                  </a:moveTo>
                  <a:lnTo>
                    <a:pt x="528" y="282"/>
                  </a:lnTo>
                  <a:lnTo>
                    <a:pt x="525" y="281"/>
                  </a:lnTo>
                  <a:lnTo>
                    <a:pt x="3" y="13"/>
                  </a:lnTo>
                  <a:lnTo>
                    <a:pt x="1" y="10"/>
                  </a:lnTo>
                  <a:lnTo>
                    <a:pt x="0" y="8"/>
                  </a:lnTo>
                  <a:lnTo>
                    <a:pt x="0" y="6"/>
                  </a:lnTo>
                  <a:lnTo>
                    <a:pt x="0" y="3"/>
                  </a:lnTo>
                  <a:lnTo>
                    <a:pt x="2" y="1"/>
                  </a:lnTo>
                  <a:lnTo>
                    <a:pt x="5" y="0"/>
                  </a:lnTo>
                  <a:lnTo>
                    <a:pt x="7" y="0"/>
                  </a:lnTo>
                  <a:lnTo>
                    <a:pt x="9" y="1"/>
                  </a:lnTo>
                  <a:lnTo>
                    <a:pt x="531" y="270"/>
                  </a:lnTo>
                  <a:lnTo>
                    <a:pt x="533" y="271"/>
                  </a:lnTo>
                  <a:lnTo>
                    <a:pt x="535" y="273"/>
                  </a:lnTo>
                  <a:lnTo>
                    <a:pt x="535" y="275"/>
                  </a:lnTo>
                  <a:lnTo>
                    <a:pt x="535" y="279"/>
                  </a:lnTo>
                  <a:lnTo>
                    <a:pt x="531" y="281"/>
                  </a:lnTo>
                  <a:lnTo>
                    <a:pt x="528" y="2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2" name="Freeform 93">
              <a:extLst>
                <a:ext uri="{FF2B5EF4-FFF2-40B4-BE49-F238E27FC236}">
                  <a16:creationId xmlns:a16="http://schemas.microsoft.com/office/drawing/2014/main" id="{6E23AAF3-80F9-4B8D-8AC7-20ABC5C0A018}"/>
                </a:ext>
              </a:extLst>
            </p:cNvPr>
            <p:cNvSpPr>
              <a:spLocks/>
            </p:cNvSpPr>
            <p:nvPr userDrawn="1"/>
          </p:nvSpPr>
          <p:spPr bwMode="auto">
            <a:xfrm>
              <a:off x="1348" y="1856"/>
              <a:ext cx="255" cy="583"/>
            </a:xfrm>
            <a:custGeom>
              <a:avLst/>
              <a:gdLst>
                <a:gd name="T0" fmla="*/ 1 w 510"/>
                <a:gd name="T1" fmla="*/ 1 h 1165"/>
                <a:gd name="T2" fmla="*/ 1 w 510"/>
                <a:gd name="T3" fmla="*/ 1 h 1165"/>
                <a:gd name="T4" fmla="*/ 1 w 510"/>
                <a:gd name="T5" fmla="*/ 1 h 1165"/>
                <a:gd name="T6" fmla="*/ 1 w 510"/>
                <a:gd name="T7" fmla="*/ 1 h 1165"/>
                <a:gd name="T8" fmla="*/ 1 w 510"/>
                <a:gd name="T9" fmla="*/ 1 h 1165"/>
                <a:gd name="T10" fmla="*/ 1 w 510"/>
                <a:gd name="T11" fmla="*/ 1 h 1165"/>
                <a:gd name="T12" fmla="*/ 0 w 510"/>
                <a:gd name="T13" fmla="*/ 1 h 1165"/>
                <a:gd name="T14" fmla="*/ 0 w 510"/>
                <a:gd name="T15" fmla="*/ 1 h 1165"/>
                <a:gd name="T16" fmla="*/ 1 w 510"/>
                <a:gd name="T17" fmla="*/ 1 h 1165"/>
                <a:gd name="T18" fmla="*/ 1 w 510"/>
                <a:gd name="T19" fmla="*/ 1 h 1165"/>
                <a:gd name="T20" fmla="*/ 1 w 510"/>
                <a:gd name="T21" fmla="*/ 1 h 1165"/>
                <a:gd name="T22" fmla="*/ 1 w 510"/>
                <a:gd name="T23" fmla="*/ 0 h 1165"/>
                <a:gd name="T24" fmla="*/ 1 w 510"/>
                <a:gd name="T25" fmla="*/ 1 h 1165"/>
                <a:gd name="T26" fmla="*/ 1 w 510"/>
                <a:gd name="T27" fmla="*/ 1 h 1165"/>
                <a:gd name="T28" fmla="*/ 1 w 510"/>
                <a:gd name="T29" fmla="*/ 1 h 1165"/>
                <a:gd name="T30" fmla="*/ 1 w 510"/>
                <a:gd name="T31" fmla="*/ 1 h 1165"/>
                <a:gd name="T32" fmla="*/ 1 w 510"/>
                <a:gd name="T33" fmla="*/ 1 h 1165"/>
                <a:gd name="T34" fmla="*/ 1 w 510"/>
                <a:gd name="T35" fmla="*/ 1 h 1165"/>
                <a:gd name="T36" fmla="*/ 1 w 510"/>
                <a:gd name="T37" fmla="*/ 1 h 1165"/>
                <a:gd name="T38" fmla="*/ 1 w 510"/>
                <a:gd name="T39" fmla="*/ 1 h 1165"/>
                <a:gd name="T40" fmla="*/ 1 w 510"/>
                <a:gd name="T41" fmla="*/ 1 h 1165"/>
                <a:gd name="T42" fmla="*/ 1 w 510"/>
                <a:gd name="T43" fmla="*/ 1 h 1165"/>
                <a:gd name="T44" fmla="*/ 1 w 510"/>
                <a:gd name="T45" fmla="*/ 1 h 1165"/>
                <a:gd name="T46" fmla="*/ 1 w 510"/>
                <a:gd name="T47" fmla="*/ 1 h 1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0" h="1165">
                  <a:moveTo>
                    <a:pt x="503" y="1165"/>
                  </a:moveTo>
                  <a:lnTo>
                    <a:pt x="503" y="1165"/>
                  </a:lnTo>
                  <a:lnTo>
                    <a:pt x="500" y="1164"/>
                  </a:lnTo>
                  <a:lnTo>
                    <a:pt x="497" y="1162"/>
                  </a:lnTo>
                  <a:lnTo>
                    <a:pt x="1" y="10"/>
                  </a:lnTo>
                  <a:lnTo>
                    <a:pt x="0" y="7"/>
                  </a:lnTo>
                  <a:lnTo>
                    <a:pt x="0" y="5"/>
                  </a:lnTo>
                  <a:lnTo>
                    <a:pt x="2" y="3"/>
                  </a:lnTo>
                  <a:lnTo>
                    <a:pt x="3" y="2"/>
                  </a:lnTo>
                  <a:lnTo>
                    <a:pt x="7" y="0"/>
                  </a:lnTo>
                  <a:lnTo>
                    <a:pt x="9" y="2"/>
                  </a:lnTo>
                  <a:lnTo>
                    <a:pt x="11" y="3"/>
                  </a:lnTo>
                  <a:lnTo>
                    <a:pt x="12" y="5"/>
                  </a:lnTo>
                  <a:lnTo>
                    <a:pt x="509" y="1156"/>
                  </a:lnTo>
                  <a:lnTo>
                    <a:pt x="510" y="1158"/>
                  </a:lnTo>
                  <a:lnTo>
                    <a:pt x="509" y="1161"/>
                  </a:lnTo>
                  <a:lnTo>
                    <a:pt x="508" y="1163"/>
                  </a:lnTo>
                  <a:lnTo>
                    <a:pt x="505" y="1165"/>
                  </a:lnTo>
                  <a:lnTo>
                    <a:pt x="503" y="116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3" name="Freeform 94">
              <a:extLst>
                <a:ext uri="{FF2B5EF4-FFF2-40B4-BE49-F238E27FC236}">
                  <a16:creationId xmlns:a16="http://schemas.microsoft.com/office/drawing/2014/main" id="{C5C6CFFF-9C84-4E2F-8ECA-CECA4872B1DE}"/>
                </a:ext>
              </a:extLst>
            </p:cNvPr>
            <p:cNvSpPr>
              <a:spLocks/>
            </p:cNvSpPr>
            <p:nvPr userDrawn="1"/>
          </p:nvSpPr>
          <p:spPr bwMode="auto">
            <a:xfrm>
              <a:off x="1596" y="2432"/>
              <a:ext cx="1090" cy="7"/>
            </a:xfrm>
            <a:custGeom>
              <a:avLst/>
              <a:gdLst>
                <a:gd name="T0" fmla="*/ 1 w 2180"/>
                <a:gd name="T1" fmla="*/ 1 h 12"/>
                <a:gd name="T2" fmla="*/ 1 w 2180"/>
                <a:gd name="T3" fmla="*/ 1 h 12"/>
                <a:gd name="T4" fmla="*/ 1 w 2180"/>
                <a:gd name="T5" fmla="*/ 1 h 12"/>
                <a:gd name="T6" fmla="*/ 1 w 2180"/>
                <a:gd name="T7" fmla="*/ 1 h 12"/>
                <a:gd name="T8" fmla="*/ 1 w 2180"/>
                <a:gd name="T9" fmla="*/ 1 h 12"/>
                <a:gd name="T10" fmla="*/ 1 w 2180"/>
                <a:gd name="T11" fmla="*/ 1 h 12"/>
                <a:gd name="T12" fmla="*/ 0 w 2180"/>
                <a:gd name="T13" fmla="*/ 1 h 12"/>
                <a:gd name="T14" fmla="*/ 0 w 2180"/>
                <a:gd name="T15" fmla="*/ 1 h 12"/>
                <a:gd name="T16" fmla="*/ 1 w 2180"/>
                <a:gd name="T17" fmla="*/ 1 h 12"/>
                <a:gd name="T18" fmla="*/ 1 w 2180"/>
                <a:gd name="T19" fmla="*/ 1 h 12"/>
                <a:gd name="T20" fmla="*/ 1 w 2180"/>
                <a:gd name="T21" fmla="*/ 0 h 12"/>
                <a:gd name="T22" fmla="*/ 1 w 2180"/>
                <a:gd name="T23" fmla="*/ 0 h 12"/>
                <a:gd name="T24" fmla="*/ 1 w 2180"/>
                <a:gd name="T25" fmla="*/ 0 h 12"/>
                <a:gd name="T26" fmla="*/ 1 w 2180"/>
                <a:gd name="T27" fmla="*/ 0 h 12"/>
                <a:gd name="T28" fmla="*/ 1 w 2180"/>
                <a:gd name="T29" fmla="*/ 0 h 12"/>
                <a:gd name="T30" fmla="*/ 1 w 2180"/>
                <a:gd name="T31" fmla="*/ 1 h 12"/>
                <a:gd name="T32" fmla="*/ 1 w 2180"/>
                <a:gd name="T33" fmla="*/ 1 h 12"/>
                <a:gd name="T34" fmla="*/ 1 w 2180"/>
                <a:gd name="T35" fmla="*/ 1 h 12"/>
                <a:gd name="T36" fmla="*/ 1 w 2180"/>
                <a:gd name="T37" fmla="*/ 1 h 12"/>
                <a:gd name="T38" fmla="*/ 1 w 2180"/>
                <a:gd name="T39" fmla="*/ 1 h 12"/>
                <a:gd name="T40" fmla="*/ 1 w 2180"/>
                <a:gd name="T41" fmla="*/ 1 h 12"/>
                <a:gd name="T42" fmla="*/ 1 w 2180"/>
                <a:gd name="T43" fmla="*/ 1 h 12"/>
                <a:gd name="T44" fmla="*/ 1 w 2180"/>
                <a:gd name="T45" fmla="*/ 1 h 12"/>
                <a:gd name="T46" fmla="*/ 1 w 2180"/>
                <a:gd name="T47" fmla="*/ 1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0" h="12">
                  <a:moveTo>
                    <a:pt x="2173" y="12"/>
                  </a:moveTo>
                  <a:lnTo>
                    <a:pt x="7" y="12"/>
                  </a:lnTo>
                  <a:lnTo>
                    <a:pt x="5" y="12"/>
                  </a:lnTo>
                  <a:lnTo>
                    <a:pt x="2" y="10"/>
                  </a:lnTo>
                  <a:lnTo>
                    <a:pt x="1" y="9"/>
                  </a:lnTo>
                  <a:lnTo>
                    <a:pt x="0" y="5"/>
                  </a:lnTo>
                  <a:lnTo>
                    <a:pt x="1" y="3"/>
                  </a:lnTo>
                  <a:lnTo>
                    <a:pt x="2" y="1"/>
                  </a:lnTo>
                  <a:lnTo>
                    <a:pt x="5" y="0"/>
                  </a:lnTo>
                  <a:lnTo>
                    <a:pt x="7" y="0"/>
                  </a:lnTo>
                  <a:lnTo>
                    <a:pt x="2173" y="0"/>
                  </a:lnTo>
                  <a:lnTo>
                    <a:pt x="2176" y="0"/>
                  </a:lnTo>
                  <a:lnTo>
                    <a:pt x="2177" y="1"/>
                  </a:lnTo>
                  <a:lnTo>
                    <a:pt x="2180" y="3"/>
                  </a:lnTo>
                  <a:lnTo>
                    <a:pt x="2180" y="5"/>
                  </a:lnTo>
                  <a:lnTo>
                    <a:pt x="2180" y="9"/>
                  </a:lnTo>
                  <a:lnTo>
                    <a:pt x="2177" y="10"/>
                  </a:lnTo>
                  <a:lnTo>
                    <a:pt x="2176" y="12"/>
                  </a:lnTo>
                  <a:lnTo>
                    <a:pt x="2173" y="1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4" name="Freeform 95">
              <a:extLst>
                <a:ext uri="{FF2B5EF4-FFF2-40B4-BE49-F238E27FC236}">
                  <a16:creationId xmlns:a16="http://schemas.microsoft.com/office/drawing/2014/main" id="{39A46699-533E-46ED-836E-94739F241361}"/>
                </a:ext>
              </a:extLst>
            </p:cNvPr>
            <p:cNvSpPr>
              <a:spLocks/>
            </p:cNvSpPr>
            <p:nvPr userDrawn="1"/>
          </p:nvSpPr>
          <p:spPr bwMode="auto">
            <a:xfrm>
              <a:off x="2680" y="2432"/>
              <a:ext cx="345" cy="292"/>
            </a:xfrm>
            <a:custGeom>
              <a:avLst/>
              <a:gdLst>
                <a:gd name="T0" fmla="*/ 1 w 690"/>
                <a:gd name="T1" fmla="*/ 1 h 584"/>
                <a:gd name="T2" fmla="*/ 1 w 690"/>
                <a:gd name="T3" fmla="*/ 1 h 584"/>
                <a:gd name="T4" fmla="*/ 1 w 690"/>
                <a:gd name="T5" fmla="*/ 1 h 584"/>
                <a:gd name="T6" fmla="*/ 1 w 690"/>
                <a:gd name="T7" fmla="*/ 1 h 584"/>
                <a:gd name="T8" fmla="*/ 1 w 690"/>
                <a:gd name="T9" fmla="*/ 1 h 584"/>
                <a:gd name="T10" fmla="*/ 1 w 690"/>
                <a:gd name="T11" fmla="*/ 1 h 584"/>
                <a:gd name="T12" fmla="*/ 0 w 690"/>
                <a:gd name="T13" fmla="*/ 1 h 584"/>
                <a:gd name="T14" fmla="*/ 0 w 690"/>
                <a:gd name="T15" fmla="*/ 1 h 584"/>
                <a:gd name="T16" fmla="*/ 0 w 690"/>
                <a:gd name="T17" fmla="*/ 1 h 584"/>
                <a:gd name="T18" fmla="*/ 1 w 690"/>
                <a:gd name="T19" fmla="*/ 1 h 584"/>
                <a:gd name="T20" fmla="*/ 1 w 690"/>
                <a:gd name="T21" fmla="*/ 1 h 584"/>
                <a:gd name="T22" fmla="*/ 1 w 690"/>
                <a:gd name="T23" fmla="*/ 0 h 584"/>
                <a:gd name="T24" fmla="*/ 1 w 690"/>
                <a:gd name="T25" fmla="*/ 0 h 584"/>
                <a:gd name="T26" fmla="*/ 1 w 690"/>
                <a:gd name="T27" fmla="*/ 0 h 584"/>
                <a:gd name="T28" fmla="*/ 1 w 690"/>
                <a:gd name="T29" fmla="*/ 1 h 584"/>
                <a:gd name="T30" fmla="*/ 1 w 690"/>
                <a:gd name="T31" fmla="*/ 1 h 584"/>
                <a:gd name="T32" fmla="*/ 1 w 690"/>
                <a:gd name="T33" fmla="*/ 1 h 584"/>
                <a:gd name="T34" fmla="*/ 1 w 690"/>
                <a:gd name="T35" fmla="*/ 1 h 584"/>
                <a:gd name="T36" fmla="*/ 1 w 690"/>
                <a:gd name="T37" fmla="*/ 1 h 584"/>
                <a:gd name="T38" fmla="*/ 1 w 690"/>
                <a:gd name="T39" fmla="*/ 1 h 584"/>
                <a:gd name="T40" fmla="*/ 1 w 690"/>
                <a:gd name="T41" fmla="*/ 1 h 584"/>
                <a:gd name="T42" fmla="*/ 1 w 690"/>
                <a:gd name="T43" fmla="*/ 1 h 584"/>
                <a:gd name="T44" fmla="*/ 1 w 690"/>
                <a:gd name="T45" fmla="*/ 1 h 584"/>
                <a:gd name="T46" fmla="*/ 1 w 690"/>
                <a:gd name="T47" fmla="*/ 1 h 584"/>
                <a:gd name="T48" fmla="*/ 1 w 690"/>
                <a:gd name="T49" fmla="*/ 1 h 5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84">
                  <a:moveTo>
                    <a:pt x="683" y="584"/>
                  </a:moveTo>
                  <a:lnTo>
                    <a:pt x="683" y="584"/>
                  </a:lnTo>
                  <a:lnTo>
                    <a:pt x="681" y="583"/>
                  </a:lnTo>
                  <a:lnTo>
                    <a:pt x="680" y="581"/>
                  </a:lnTo>
                  <a:lnTo>
                    <a:pt x="2" y="11"/>
                  </a:lnTo>
                  <a:lnTo>
                    <a:pt x="0" y="9"/>
                  </a:lnTo>
                  <a:lnTo>
                    <a:pt x="0" y="7"/>
                  </a:lnTo>
                  <a:lnTo>
                    <a:pt x="0" y="4"/>
                  </a:lnTo>
                  <a:lnTo>
                    <a:pt x="1" y="2"/>
                  </a:lnTo>
                  <a:lnTo>
                    <a:pt x="4" y="0"/>
                  </a:lnTo>
                  <a:lnTo>
                    <a:pt x="6" y="0"/>
                  </a:lnTo>
                  <a:lnTo>
                    <a:pt x="8" y="0"/>
                  </a:lnTo>
                  <a:lnTo>
                    <a:pt x="10" y="1"/>
                  </a:lnTo>
                  <a:lnTo>
                    <a:pt x="688" y="572"/>
                  </a:lnTo>
                  <a:lnTo>
                    <a:pt x="689" y="573"/>
                  </a:lnTo>
                  <a:lnTo>
                    <a:pt x="690" y="577"/>
                  </a:lnTo>
                  <a:lnTo>
                    <a:pt x="690" y="579"/>
                  </a:lnTo>
                  <a:lnTo>
                    <a:pt x="689" y="581"/>
                  </a:lnTo>
                  <a:lnTo>
                    <a:pt x="687" y="583"/>
                  </a:lnTo>
                  <a:lnTo>
                    <a:pt x="683" y="58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5" name="Freeform 96">
              <a:extLst>
                <a:ext uri="{FF2B5EF4-FFF2-40B4-BE49-F238E27FC236}">
                  <a16:creationId xmlns:a16="http://schemas.microsoft.com/office/drawing/2014/main" id="{0A76F1DB-22A2-4862-B092-81C670A24DF9}"/>
                </a:ext>
              </a:extLst>
            </p:cNvPr>
            <p:cNvSpPr>
              <a:spLocks/>
            </p:cNvSpPr>
            <p:nvPr userDrawn="1"/>
          </p:nvSpPr>
          <p:spPr bwMode="auto">
            <a:xfrm>
              <a:off x="2680" y="2150"/>
              <a:ext cx="345" cy="289"/>
            </a:xfrm>
            <a:custGeom>
              <a:avLst/>
              <a:gdLst>
                <a:gd name="T0" fmla="*/ 1 w 690"/>
                <a:gd name="T1" fmla="*/ 1 h 577"/>
                <a:gd name="T2" fmla="*/ 1 w 690"/>
                <a:gd name="T3" fmla="*/ 1 h 577"/>
                <a:gd name="T4" fmla="*/ 1 w 690"/>
                <a:gd name="T5" fmla="*/ 1 h 577"/>
                <a:gd name="T6" fmla="*/ 1 w 690"/>
                <a:gd name="T7" fmla="*/ 1 h 577"/>
                <a:gd name="T8" fmla="*/ 1 w 690"/>
                <a:gd name="T9" fmla="*/ 1 h 577"/>
                <a:gd name="T10" fmla="*/ 0 w 690"/>
                <a:gd name="T11" fmla="*/ 1 h 577"/>
                <a:gd name="T12" fmla="*/ 0 w 690"/>
                <a:gd name="T13" fmla="*/ 1 h 577"/>
                <a:gd name="T14" fmla="*/ 0 w 690"/>
                <a:gd name="T15" fmla="*/ 1 h 577"/>
                <a:gd name="T16" fmla="*/ 1 w 690"/>
                <a:gd name="T17" fmla="*/ 1 h 577"/>
                <a:gd name="T18" fmla="*/ 1 w 690"/>
                <a:gd name="T19" fmla="*/ 1 h 577"/>
                <a:gd name="T20" fmla="*/ 1 w 690"/>
                <a:gd name="T21" fmla="*/ 1 h 577"/>
                <a:gd name="T22" fmla="*/ 1 w 690"/>
                <a:gd name="T23" fmla="*/ 0 h 577"/>
                <a:gd name="T24" fmla="*/ 1 w 690"/>
                <a:gd name="T25" fmla="*/ 0 h 577"/>
                <a:gd name="T26" fmla="*/ 1 w 690"/>
                <a:gd name="T27" fmla="*/ 0 h 577"/>
                <a:gd name="T28" fmla="*/ 1 w 690"/>
                <a:gd name="T29" fmla="*/ 1 h 577"/>
                <a:gd name="T30" fmla="*/ 1 w 690"/>
                <a:gd name="T31" fmla="*/ 1 h 577"/>
                <a:gd name="T32" fmla="*/ 1 w 690"/>
                <a:gd name="T33" fmla="*/ 1 h 577"/>
                <a:gd name="T34" fmla="*/ 1 w 690"/>
                <a:gd name="T35" fmla="*/ 1 h 577"/>
                <a:gd name="T36" fmla="*/ 1 w 690"/>
                <a:gd name="T37" fmla="*/ 1 h 577"/>
                <a:gd name="T38" fmla="*/ 1 w 690"/>
                <a:gd name="T39" fmla="*/ 1 h 577"/>
                <a:gd name="T40" fmla="*/ 1 w 690"/>
                <a:gd name="T41" fmla="*/ 1 h 577"/>
                <a:gd name="T42" fmla="*/ 1 w 690"/>
                <a:gd name="T43" fmla="*/ 1 h 577"/>
                <a:gd name="T44" fmla="*/ 1 w 690"/>
                <a:gd name="T45" fmla="*/ 1 h 577"/>
                <a:gd name="T46" fmla="*/ 1 w 690"/>
                <a:gd name="T47" fmla="*/ 1 h 577"/>
                <a:gd name="T48" fmla="*/ 1 w 690"/>
                <a:gd name="T49" fmla="*/ 1 h 5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77">
                  <a:moveTo>
                    <a:pt x="6" y="577"/>
                  </a:moveTo>
                  <a:lnTo>
                    <a:pt x="6" y="577"/>
                  </a:lnTo>
                  <a:lnTo>
                    <a:pt x="4" y="577"/>
                  </a:lnTo>
                  <a:lnTo>
                    <a:pt x="1" y="575"/>
                  </a:lnTo>
                  <a:lnTo>
                    <a:pt x="0" y="573"/>
                  </a:lnTo>
                  <a:lnTo>
                    <a:pt x="0" y="570"/>
                  </a:lnTo>
                  <a:lnTo>
                    <a:pt x="0" y="568"/>
                  </a:lnTo>
                  <a:lnTo>
                    <a:pt x="2" y="566"/>
                  </a:lnTo>
                  <a:lnTo>
                    <a:pt x="680" y="1"/>
                  </a:lnTo>
                  <a:lnTo>
                    <a:pt x="682" y="0"/>
                  </a:lnTo>
                  <a:lnTo>
                    <a:pt x="684" y="0"/>
                  </a:lnTo>
                  <a:lnTo>
                    <a:pt x="687" y="0"/>
                  </a:lnTo>
                  <a:lnTo>
                    <a:pt x="689" y="2"/>
                  </a:lnTo>
                  <a:lnTo>
                    <a:pt x="690" y="5"/>
                  </a:lnTo>
                  <a:lnTo>
                    <a:pt x="690" y="7"/>
                  </a:lnTo>
                  <a:lnTo>
                    <a:pt x="689" y="9"/>
                  </a:lnTo>
                  <a:lnTo>
                    <a:pt x="688" y="12"/>
                  </a:lnTo>
                  <a:lnTo>
                    <a:pt x="10" y="576"/>
                  </a:lnTo>
                  <a:lnTo>
                    <a:pt x="8" y="577"/>
                  </a:lnTo>
                  <a:lnTo>
                    <a:pt x="6" y="57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6" name="Freeform 97">
              <a:extLst>
                <a:ext uri="{FF2B5EF4-FFF2-40B4-BE49-F238E27FC236}">
                  <a16:creationId xmlns:a16="http://schemas.microsoft.com/office/drawing/2014/main" id="{BB3313CB-E0E3-4946-924D-9902D5082575}"/>
                </a:ext>
              </a:extLst>
            </p:cNvPr>
            <p:cNvSpPr>
              <a:spLocks/>
            </p:cNvSpPr>
            <p:nvPr userDrawn="1"/>
          </p:nvSpPr>
          <p:spPr bwMode="auto">
            <a:xfrm>
              <a:off x="3018" y="2717"/>
              <a:ext cx="1085" cy="7"/>
            </a:xfrm>
            <a:custGeom>
              <a:avLst/>
              <a:gdLst>
                <a:gd name="T0" fmla="*/ 1 w 2170"/>
                <a:gd name="T1" fmla="*/ 1 h 14"/>
                <a:gd name="T2" fmla="*/ 1 w 2170"/>
                <a:gd name="T3" fmla="*/ 1 h 14"/>
                <a:gd name="T4" fmla="*/ 1 w 2170"/>
                <a:gd name="T5" fmla="*/ 1 h 14"/>
                <a:gd name="T6" fmla="*/ 1 w 2170"/>
                <a:gd name="T7" fmla="*/ 1 h 14"/>
                <a:gd name="T8" fmla="*/ 1 w 2170"/>
                <a:gd name="T9" fmla="*/ 1 h 14"/>
                <a:gd name="T10" fmla="*/ 0 w 2170"/>
                <a:gd name="T11" fmla="*/ 1 h 14"/>
                <a:gd name="T12" fmla="*/ 0 w 2170"/>
                <a:gd name="T13" fmla="*/ 1 h 14"/>
                <a:gd name="T14" fmla="*/ 0 w 2170"/>
                <a:gd name="T15" fmla="*/ 1 h 14"/>
                <a:gd name="T16" fmla="*/ 0 w 2170"/>
                <a:gd name="T17" fmla="*/ 1 h 14"/>
                <a:gd name="T18" fmla="*/ 1 w 2170"/>
                <a:gd name="T19" fmla="*/ 1 h 14"/>
                <a:gd name="T20" fmla="*/ 1 w 2170"/>
                <a:gd name="T21" fmla="*/ 1 h 14"/>
                <a:gd name="T22" fmla="*/ 1 w 2170"/>
                <a:gd name="T23" fmla="*/ 0 h 14"/>
                <a:gd name="T24" fmla="*/ 1 w 2170"/>
                <a:gd name="T25" fmla="*/ 0 h 14"/>
                <a:gd name="T26" fmla="*/ 1 w 2170"/>
                <a:gd name="T27" fmla="*/ 0 h 14"/>
                <a:gd name="T28" fmla="*/ 1 w 2170"/>
                <a:gd name="T29" fmla="*/ 1 h 14"/>
                <a:gd name="T30" fmla="*/ 1 w 2170"/>
                <a:gd name="T31" fmla="*/ 1 h 14"/>
                <a:gd name="T32" fmla="*/ 1 w 2170"/>
                <a:gd name="T33" fmla="*/ 1 h 14"/>
                <a:gd name="T34" fmla="*/ 1 w 2170"/>
                <a:gd name="T35" fmla="*/ 1 h 14"/>
                <a:gd name="T36" fmla="*/ 1 w 2170"/>
                <a:gd name="T37" fmla="*/ 1 h 14"/>
                <a:gd name="T38" fmla="*/ 1 w 2170"/>
                <a:gd name="T39" fmla="*/ 1 h 14"/>
                <a:gd name="T40" fmla="*/ 1 w 2170"/>
                <a:gd name="T41" fmla="*/ 1 h 14"/>
                <a:gd name="T42" fmla="*/ 1 w 2170"/>
                <a:gd name="T43" fmla="*/ 1 h 14"/>
                <a:gd name="T44" fmla="*/ 1 w 2170"/>
                <a:gd name="T45" fmla="*/ 1 h 14"/>
                <a:gd name="T46" fmla="*/ 1 w 2170"/>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0" h="14">
                  <a:moveTo>
                    <a:pt x="2163" y="14"/>
                  </a:moveTo>
                  <a:lnTo>
                    <a:pt x="6" y="14"/>
                  </a:lnTo>
                  <a:lnTo>
                    <a:pt x="4" y="13"/>
                  </a:lnTo>
                  <a:lnTo>
                    <a:pt x="2" y="11"/>
                  </a:lnTo>
                  <a:lnTo>
                    <a:pt x="0" y="9"/>
                  </a:lnTo>
                  <a:lnTo>
                    <a:pt x="0" y="7"/>
                  </a:lnTo>
                  <a:lnTo>
                    <a:pt x="0" y="5"/>
                  </a:lnTo>
                  <a:lnTo>
                    <a:pt x="2" y="2"/>
                  </a:lnTo>
                  <a:lnTo>
                    <a:pt x="4" y="1"/>
                  </a:lnTo>
                  <a:lnTo>
                    <a:pt x="6" y="0"/>
                  </a:lnTo>
                  <a:lnTo>
                    <a:pt x="2163" y="0"/>
                  </a:lnTo>
                  <a:lnTo>
                    <a:pt x="2166" y="1"/>
                  </a:lnTo>
                  <a:lnTo>
                    <a:pt x="2167" y="2"/>
                  </a:lnTo>
                  <a:lnTo>
                    <a:pt x="2170" y="5"/>
                  </a:lnTo>
                  <a:lnTo>
                    <a:pt x="2170" y="7"/>
                  </a:lnTo>
                  <a:lnTo>
                    <a:pt x="2170" y="9"/>
                  </a:lnTo>
                  <a:lnTo>
                    <a:pt x="2167" y="11"/>
                  </a:lnTo>
                  <a:lnTo>
                    <a:pt x="2166" y="13"/>
                  </a:lnTo>
                  <a:lnTo>
                    <a:pt x="2163" y="1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7" name="Freeform 98">
              <a:extLst>
                <a:ext uri="{FF2B5EF4-FFF2-40B4-BE49-F238E27FC236}">
                  <a16:creationId xmlns:a16="http://schemas.microsoft.com/office/drawing/2014/main" id="{058592ED-F997-4229-93E9-A57F31E9C13A}"/>
                </a:ext>
              </a:extLst>
            </p:cNvPr>
            <p:cNvSpPr>
              <a:spLocks/>
            </p:cNvSpPr>
            <p:nvPr userDrawn="1"/>
          </p:nvSpPr>
          <p:spPr bwMode="auto">
            <a:xfrm>
              <a:off x="4097" y="2717"/>
              <a:ext cx="267" cy="142"/>
            </a:xfrm>
            <a:custGeom>
              <a:avLst/>
              <a:gdLst>
                <a:gd name="T0" fmla="*/ 0 w 535"/>
                <a:gd name="T1" fmla="*/ 1 h 282"/>
                <a:gd name="T2" fmla="*/ 0 w 535"/>
                <a:gd name="T3" fmla="*/ 1 h 282"/>
                <a:gd name="T4" fmla="*/ 0 w 535"/>
                <a:gd name="T5" fmla="*/ 1 h 282"/>
                <a:gd name="T6" fmla="*/ 0 w 535"/>
                <a:gd name="T7" fmla="*/ 1 h 282"/>
                <a:gd name="T8" fmla="*/ 0 w 535"/>
                <a:gd name="T9" fmla="*/ 1 h 282"/>
                <a:gd name="T10" fmla="*/ 0 w 535"/>
                <a:gd name="T11" fmla="*/ 1 h 282"/>
                <a:gd name="T12" fmla="*/ 0 w 535"/>
                <a:gd name="T13" fmla="*/ 1 h 282"/>
                <a:gd name="T14" fmla="*/ 0 w 535"/>
                <a:gd name="T15" fmla="*/ 1 h 282"/>
                <a:gd name="T16" fmla="*/ 0 w 535"/>
                <a:gd name="T17" fmla="*/ 1 h 282"/>
                <a:gd name="T18" fmla="*/ 0 w 535"/>
                <a:gd name="T19" fmla="*/ 1 h 282"/>
                <a:gd name="T20" fmla="*/ 0 w 535"/>
                <a:gd name="T21" fmla="*/ 1 h 282"/>
                <a:gd name="T22" fmla="*/ 0 w 535"/>
                <a:gd name="T23" fmla="*/ 1 h 282"/>
                <a:gd name="T24" fmla="*/ 0 w 535"/>
                <a:gd name="T25" fmla="*/ 0 h 282"/>
                <a:gd name="T26" fmla="*/ 0 w 535"/>
                <a:gd name="T27" fmla="*/ 1 h 282"/>
                <a:gd name="T28" fmla="*/ 0 w 535"/>
                <a:gd name="T29" fmla="*/ 1 h 282"/>
                <a:gd name="T30" fmla="*/ 0 w 535"/>
                <a:gd name="T31" fmla="*/ 1 h 282"/>
                <a:gd name="T32" fmla="*/ 0 w 535"/>
                <a:gd name="T33" fmla="*/ 1 h 282"/>
                <a:gd name="T34" fmla="*/ 0 w 535"/>
                <a:gd name="T35" fmla="*/ 1 h 282"/>
                <a:gd name="T36" fmla="*/ 0 w 535"/>
                <a:gd name="T37" fmla="*/ 1 h 282"/>
                <a:gd name="T38" fmla="*/ 0 w 535"/>
                <a:gd name="T39" fmla="*/ 1 h 282"/>
                <a:gd name="T40" fmla="*/ 0 w 535"/>
                <a:gd name="T41" fmla="*/ 1 h 282"/>
                <a:gd name="T42" fmla="*/ 0 w 535"/>
                <a:gd name="T43" fmla="*/ 1 h 282"/>
                <a:gd name="T44" fmla="*/ 0 w 535"/>
                <a:gd name="T45" fmla="*/ 1 h 282"/>
                <a:gd name="T46" fmla="*/ 0 w 535"/>
                <a:gd name="T47" fmla="*/ 1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2">
                  <a:moveTo>
                    <a:pt x="528" y="282"/>
                  </a:moveTo>
                  <a:lnTo>
                    <a:pt x="528" y="282"/>
                  </a:lnTo>
                  <a:lnTo>
                    <a:pt x="525" y="281"/>
                  </a:lnTo>
                  <a:lnTo>
                    <a:pt x="3" y="13"/>
                  </a:lnTo>
                  <a:lnTo>
                    <a:pt x="1" y="11"/>
                  </a:lnTo>
                  <a:lnTo>
                    <a:pt x="0" y="9"/>
                  </a:lnTo>
                  <a:lnTo>
                    <a:pt x="0" y="7"/>
                  </a:lnTo>
                  <a:lnTo>
                    <a:pt x="0" y="3"/>
                  </a:lnTo>
                  <a:lnTo>
                    <a:pt x="2" y="2"/>
                  </a:lnTo>
                  <a:lnTo>
                    <a:pt x="5" y="1"/>
                  </a:lnTo>
                  <a:lnTo>
                    <a:pt x="7" y="0"/>
                  </a:lnTo>
                  <a:lnTo>
                    <a:pt x="9" y="1"/>
                  </a:lnTo>
                  <a:lnTo>
                    <a:pt x="531" y="270"/>
                  </a:lnTo>
                  <a:lnTo>
                    <a:pt x="533" y="272"/>
                  </a:lnTo>
                  <a:lnTo>
                    <a:pt x="535" y="273"/>
                  </a:lnTo>
                  <a:lnTo>
                    <a:pt x="535" y="276"/>
                  </a:lnTo>
                  <a:lnTo>
                    <a:pt x="535" y="279"/>
                  </a:lnTo>
                  <a:lnTo>
                    <a:pt x="531" y="281"/>
                  </a:lnTo>
                  <a:lnTo>
                    <a:pt x="528" y="2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8" name="Freeform 99">
              <a:extLst>
                <a:ext uri="{FF2B5EF4-FFF2-40B4-BE49-F238E27FC236}">
                  <a16:creationId xmlns:a16="http://schemas.microsoft.com/office/drawing/2014/main" id="{5FDA5BA1-6FF7-4E02-A5C7-8F8C8E29ABCF}"/>
                </a:ext>
              </a:extLst>
            </p:cNvPr>
            <p:cNvSpPr>
              <a:spLocks/>
            </p:cNvSpPr>
            <p:nvPr userDrawn="1"/>
          </p:nvSpPr>
          <p:spPr bwMode="auto">
            <a:xfrm>
              <a:off x="4097" y="2583"/>
              <a:ext cx="267" cy="141"/>
            </a:xfrm>
            <a:custGeom>
              <a:avLst/>
              <a:gdLst>
                <a:gd name="T0" fmla="*/ 0 w 535"/>
                <a:gd name="T1" fmla="*/ 0 h 283"/>
                <a:gd name="T2" fmla="*/ 0 w 535"/>
                <a:gd name="T3" fmla="*/ 0 h 283"/>
                <a:gd name="T4" fmla="*/ 0 w 535"/>
                <a:gd name="T5" fmla="*/ 0 h 283"/>
                <a:gd name="T6" fmla="*/ 0 w 535"/>
                <a:gd name="T7" fmla="*/ 0 h 283"/>
                <a:gd name="T8" fmla="*/ 0 w 535"/>
                <a:gd name="T9" fmla="*/ 0 h 283"/>
                <a:gd name="T10" fmla="*/ 0 w 535"/>
                <a:gd name="T11" fmla="*/ 0 h 283"/>
                <a:gd name="T12" fmla="*/ 0 w 535"/>
                <a:gd name="T13" fmla="*/ 0 h 283"/>
                <a:gd name="T14" fmla="*/ 0 w 535"/>
                <a:gd name="T15" fmla="*/ 0 h 283"/>
                <a:gd name="T16" fmla="*/ 0 w 535"/>
                <a:gd name="T17" fmla="*/ 0 h 283"/>
                <a:gd name="T18" fmla="*/ 0 w 535"/>
                <a:gd name="T19" fmla="*/ 0 h 283"/>
                <a:gd name="T20" fmla="*/ 0 w 535"/>
                <a:gd name="T21" fmla="*/ 0 h 283"/>
                <a:gd name="T22" fmla="*/ 0 w 535"/>
                <a:gd name="T23" fmla="*/ 0 h 283"/>
                <a:gd name="T24" fmla="*/ 0 w 535"/>
                <a:gd name="T25" fmla="*/ 0 h 283"/>
                <a:gd name="T26" fmla="*/ 0 w 535"/>
                <a:gd name="T27" fmla="*/ 0 h 283"/>
                <a:gd name="T28" fmla="*/ 0 w 535"/>
                <a:gd name="T29" fmla="*/ 0 h 283"/>
                <a:gd name="T30" fmla="*/ 0 w 535"/>
                <a:gd name="T31" fmla="*/ 0 h 283"/>
                <a:gd name="T32" fmla="*/ 0 w 535"/>
                <a:gd name="T33" fmla="*/ 0 h 283"/>
                <a:gd name="T34" fmla="*/ 0 w 535"/>
                <a:gd name="T35" fmla="*/ 0 h 283"/>
                <a:gd name="T36" fmla="*/ 0 w 535"/>
                <a:gd name="T37" fmla="*/ 0 h 283"/>
                <a:gd name="T38" fmla="*/ 0 w 535"/>
                <a:gd name="T39" fmla="*/ 0 h 283"/>
                <a:gd name="T40" fmla="*/ 0 w 535"/>
                <a:gd name="T41" fmla="*/ 0 h 283"/>
                <a:gd name="T42" fmla="*/ 0 w 535"/>
                <a:gd name="T43" fmla="*/ 0 h 283"/>
                <a:gd name="T44" fmla="*/ 0 w 535"/>
                <a:gd name="T45" fmla="*/ 0 h 283"/>
                <a:gd name="T46" fmla="*/ 0 w 535"/>
                <a:gd name="T47" fmla="*/ 0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3">
                  <a:moveTo>
                    <a:pt x="6" y="283"/>
                  </a:moveTo>
                  <a:lnTo>
                    <a:pt x="6" y="283"/>
                  </a:lnTo>
                  <a:lnTo>
                    <a:pt x="3" y="282"/>
                  </a:lnTo>
                  <a:lnTo>
                    <a:pt x="0" y="279"/>
                  </a:lnTo>
                  <a:lnTo>
                    <a:pt x="0" y="276"/>
                  </a:lnTo>
                  <a:lnTo>
                    <a:pt x="0" y="274"/>
                  </a:lnTo>
                  <a:lnTo>
                    <a:pt x="1" y="271"/>
                  </a:lnTo>
                  <a:lnTo>
                    <a:pt x="3" y="270"/>
                  </a:lnTo>
                  <a:lnTo>
                    <a:pt x="525" y="2"/>
                  </a:lnTo>
                  <a:lnTo>
                    <a:pt x="528" y="0"/>
                  </a:lnTo>
                  <a:lnTo>
                    <a:pt x="530" y="0"/>
                  </a:lnTo>
                  <a:lnTo>
                    <a:pt x="532" y="2"/>
                  </a:lnTo>
                  <a:lnTo>
                    <a:pt x="535" y="4"/>
                  </a:lnTo>
                  <a:lnTo>
                    <a:pt x="535" y="6"/>
                  </a:lnTo>
                  <a:lnTo>
                    <a:pt x="535" y="10"/>
                  </a:lnTo>
                  <a:lnTo>
                    <a:pt x="533" y="12"/>
                  </a:lnTo>
                  <a:lnTo>
                    <a:pt x="531" y="13"/>
                  </a:lnTo>
                  <a:lnTo>
                    <a:pt x="9" y="282"/>
                  </a:lnTo>
                  <a:lnTo>
                    <a:pt x="6" y="2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9" name="Freeform 100">
              <a:extLst>
                <a:ext uri="{FF2B5EF4-FFF2-40B4-BE49-F238E27FC236}">
                  <a16:creationId xmlns:a16="http://schemas.microsoft.com/office/drawing/2014/main" id="{83D7E267-789B-4497-95C9-39479BBE5F60}"/>
                </a:ext>
              </a:extLst>
            </p:cNvPr>
            <p:cNvSpPr>
              <a:spLocks/>
            </p:cNvSpPr>
            <p:nvPr userDrawn="1"/>
          </p:nvSpPr>
          <p:spPr bwMode="auto">
            <a:xfrm>
              <a:off x="3018" y="2150"/>
              <a:ext cx="1085" cy="6"/>
            </a:xfrm>
            <a:custGeom>
              <a:avLst/>
              <a:gdLst>
                <a:gd name="T0" fmla="*/ 1 w 2170"/>
                <a:gd name="T1" fmla="*/ 0 h 13"/>
                <a:gd name="T2" fmla="*/ 1 w 2170"/>
                <a:gd name="T3" fmla="*/ 0 h 13"/>
                <a:gd name="T4" fmla="*/ 1 w 2170"/>
                <a:gd name="T5" fmla="*/ 0 h 13"/>
                <a:gd name="T6" fmla="*/ 1 w 2170"/>
                <a:gd name="T7" fmla="*/ 0 h 13"/>
                <a:gd name="T8" fmla="*/ 1 w 2170"/>
                <a:gd name="T9" fmla="*/ 0 h 13"/>
                <a:gd name="T10" fmla="*/ 0 w 2170"/>
                <a:gd name="T11" fmla="*/ 0 h 13"/>
                <a:gd name="T12" fmla="*/ 0 w 2170"/>
                <a:gd name="T13" fmla="*/ 0 h 13"/>
                <a:gd name="T14" fmla="*/ 0 w 2170"/>
                <a:gd name="T15" fmla="*/ 0 h 13"/>
                <a:gd name="T16" fmla="*/ 0 w 2170"/>
                <a:gd name="T17" fmla="*/ 0 h 13"/>
                <a:gd name="T18" fmla="*/ 1 w 2170"/>
                <a:gd name="T19" fmla="*/ 0 h 13"/>
                <a:gd name="T20" fmla="*/ 1 w 2170"/>
                <a:gd name="T21" fmla="*/ 0 h 13"/>
                <a:gd name="T22" fmla="*/ 1 w 2170"/>
                <a:gd name="T23" fmla="*/ 0 h 13"/>
                <a:gd name="T24" fmla="*/ 1 w 2170"/>
                <a:gd name="T25" fmla="*/ 0 h 13"/>
                <a:gd name="T26" fmla="*/ 1 w 2170"/>
                <a:gd name="T27" fmla="*/ 0 h 13"/>
                <a:gd name="T28" fmla="*/ 1 w 2170"/>
                <a:gd name="T29" fmla="*/ 0 h 13"/>
                <a:gd name="T30" fmla="*/ 1 w 2170"/>
                <a:gd name="T31" fmla="*/ 0 h 13"/>
                <a:gd name="T32" fmla="*/ 1 w 2170"/>
                <a:gd name="T33" fmla="*/ 0 h 13"/>
                <a:gd name="T34" fmla="*/ 1 w 2170"/>
                <a:gd name="T35" fmla="*/ 0 h 13"/>
                <a:gd name="T36" fmla="*/ 1 w 2170"/>
                <a:gd name="T37" fmla="*/ 0 h 13"/>
                <a:gd name="T38" fmla="*/ 1 w 2170"/>
                <a:gd name="T39" fmla="*/ 0 h 13"/>
                <a:gd name="T40" fmla="*/ 1 w 2170"/>
                <a:gd name="T41" fmla="*/ 0 h 13"/>
                <a:gd name="T42" fmla="*/ 1 w 2170"/>
                <a:gd name="T43" fmla="*/ 0 h 13"/>
                <a:gd name="T44" fmla="*/ 1 w 2170"/>
                <a:gd name="T45" fmla="*/ 0 h 13"/>
                <a:gd name="T46" fmla="*/ 1 w 217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0" h="13">
                  <a:moveTo>
                    <a:pt x="2163" y="13"/>
                  </a:moveTo>
                  <a:lnTo>
                    <a:pt x="6" y="13"/>
                  </a:lnTo>
                  <a:lnTo>
                    <a:pt x="4" y="12"/>
                  </a:lnTo>
                  <a:lnTo>
                    <a:pt x="2" y="10"/>
                  </a:lnTo>
                  <a:lnTo>
                    <a:pt x="0" y="8"/>
                  </a:lnTo>
                  <a:lnTo>
                    <a:pt x="0" y="6"/>
                  </a:lnTo>
                  <a:lnTo>
                    <a:pt x="0" y="3"/>
                  </a:lnTo>
                  <a:lnTo>
                    <a:pt x="2" y="1"/>
                  </a:lnTo>
                  <a:lnTo>
                    <a:pt x="4" y="0"/>
                  </a:lnTo>
                  <a:lnTo>
                    <a:pt x="6" y="0"/>
                  </a:lnTo>
                  <a:lnTo>
                    <a:pt x="2163" y="0"/>
                  </a:lnTo>
                  <a:lnTo>
                    <a:pt x="2166" y="0"/>
                  </a:lnTo>
                  <a:lnTo>
                    <a:pt x="2167" y="1"/>
                  </a:lnTo>
                  <a:lnTo>
                    <a:pt x="2170" y="3"/>
                  </a:lnTo>
                  <a:lnTo>
                    <a:pt x="2170" y="6"/>
                  </a:lnTo>
                  <a:lnTo>
                    <a:pt x="2170" y="8"/>
                  </a:lnTo>
                  <a:lnTo>
                    <a:pt x="2167" y="10"/>
                  </a:lnTo>
                  <a:lnTo>
                    <a:pt x="2166" y="12"/>
                  </a:lnTo>
                  <a:lnTo>
                    <a:pt x="216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0" name="Freeform 101">
              <a:extLst>
                <a:ext uri="{FF2B5EF4-FFF2-40B4-BE49-F238E27FC236}">
                  <a16:creationId xmlns:a16="http://schemas.microsoft.com/office/drawing/2014/main" id="{A9697C54-CA40-4912-8E6B-E88A578AF10A}"/>
                </a:ext>
              </a:extLst>
            </p:cNvPr>
            <p:cNvSpPr>
              <a:spLocks/>
            </p:cNvSpPr>
            <p:nvPr userDrawn="1"/>
          </p:nvSpPr>
          <p:spPr bwMode="auto">
            <a:xfrm>
              <a:off x="4097" y="2150"/>
              <a:ext cx="267" cy="141"/>
            </a:xfrm>
            <a:custGeom>
              <a:avLst/>
              <a:gdLst>
                <a:gd name="T0" fmla="*/ 0 w 535"/>
                <a:gd name="T1" fmla="*/ 1 h 281"/>
                <a:gd name="T2" fmla="*/ 0 w 535"/>
                <a:gd name="T3" fmla="*/ 1 h 281"/>
                <a:gd name="T4" fmla="*/ 0 w 535"/>
                <a:gd name="T5" fmla="*/ 1 h 281"/>
                <a:gd name="T6" fmla="*/ 0 w 535"/>
                <a:gd name="T7" fmla="*/ 1 h 281"/>
                <a:gd name="T8" fmla="*/ 0 w 535"/>
                <a:gd name="T9" fmla="*/ 1 h 281"/>
                <a:gd name="T10" fmla="*/ 0 w 535"/>
                <a:gd name="T11" fmla="*/ 1 h 281"/>
                <a:gd name="T12" fmla="*/ 0 w 535"/>
                <a:gd name="T13" fmla="*/ 1 h 281"/>
                <a:gd name="T14" fmla="*/ 0 w 535"/>
                <a:gd name="T15" fmla="*/ 1 h 281"/>
                <a:gd name="T16" fmla="*/ 0 w 535"/>
                <a:gd name="T17" fmla="*/ 1 h 281"/>
                <a:gd name="T18" fmla="*/ 0 w 535"/>
                <a:gd name="T19" fmla="*/ 1 h 281"/>
                <a:gd name="T20" fmla="*/ 0 w 535"/>
                <a:gd name="T21" fmla="*/ 1 h 281"/>
                <a:gd name="T22" fmla="*/ 0 w 535"/>
                <a:gd name="T23" fmla="*/ 0 h 281"/>
                <a:gd name="T24" fmla="*/ 0 w 535"/>
                <a:gd name="T25" fmla="*/ 0 h 281"/>
                <a:gd name="T26" fmla="*/ 0 w 535"/>
                <a:gd name="T27" fmla="*/ 0 h 281"/>
                <a:gd name="T28" fmla="*/ 0 w 535"/>
                <a:gd name="T29" fmla="*/ 1 h 281"/>
                <a:gd name="T30" fmla="*/ 0 w 535"/>
                <a:gd name="T31" fmla="*/ 1 h 281"/>
                <a:gd name="T32" fmla="*/ 0 w 535"/>
                <a:gd name="T33" fmla="*/ 1 h 281"/>
                <a:gd name="T34" fmla="*/ 0 w 535"/>
                <a:gd name="T35" fmla="*/ 1 h 281"/>
                <a:gd name="T36" fmla="*/ 0 w 535"/>
                <a:gd name="T37" fmla="*/ 1 h 281"/>
                <a:gd name="T38" fmla="*/ 0 w 535"/>
                <a:gd name="T39" fmla="*/ 1 h 281"/>
                <a:gd name="T40" fmla="*/ 0 w 535"/>
                <a:gd name="T41" fmla="*/ 1 h 281"/>
                <a:gd name="T42" fmla="*/ 0 w 535"/>
                <a:gd name="T43" fmla="*/ 1 h 281"/>
                <a:gd name="T44" fmla="*/ 0 w 535"/>
                <a:gd name="T45" fmla="*/ 1 h 281"/>
                <a:gd name="T46" fmla="*/ 0 w 535"/>
                <a:gd name="T47" fmla="*/ 1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1">
                  <a:moveTo>
                    <a:pt x="528" y="281"/>
                  </a:moveTo>
                  <a:lnTo>
                    <a:pt x="528" y="281"/>
                  </a:lnTo>
                  <a:lnTo>
                    <a:pt x="525" y="281"/>
                  </a:lnTo>
                  <a:lnTo>
                    <a:pt x="3" y="12"/>
                  </a:lnTo>
                  <a:lnTo>
                    <a:pt x="1" y="10"/>
                  </a:lnTo>
                  <a:lnTo>
                    <a:pt x="0" y="8"/>
                  </a:lnTo>
                  <a:lnTo>
                    <a:pt x="0" y="6"/>
                  </a:lnTo>
                  <a:lnTo>
                    <a:pt x="0" y="3"/>
                  </a:lnTo>
                  <a:lnTo>
                    <a:pt x="2" y="1"/>
                  </a:lnTo>
                  <a:lnTo>
                    <a:pt x="5" y="0"/>
                  </a:lnTo>
                  <a:lnTo>
                    <a:pt x="7" y="0"/>
                  </a:lnTo>
                  <a:lnTo>
                    <a:pt x="9" y="0"/>
                  </a:lnTo>
                  <a:lnTo>
                    <a:pt x="531" y="268"/>
                  </a:lnTo>
                  <a:lnTo>
                    <a:pt x="533" y="271"/>
                  </a:lnTo>
                  <a:lnTo>
                    <a:pt x="535" y="273"/>
                  </a:lnTo>
                  <a:lnTo>
                    <a:pt x="535" y="275"/>
                  </a:lnTo>
                  <a:lnTo>
                    <a:pt x="535" y="278"/>
                  </a:lnTo>
                  <a:lnTo>
                    <a:pt x="531" y="280"/>
                  </a:lnTo>
                  <a:lnTo>
                    <a:pt x="528" y="28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 name="Freeform 102">
              <a:extLst>
                <a:ext uri="{FF2B5EF4-FFF2-40B4-BE49-F238E27FC236}">
                  <a16:creationId xmlns:a16="http://schemas.microsoft.com/office/drawing/2014/main" id="{D4D7A40D-DE2C-4C60-BA8E-C7D8726F5311}"/>
                </a:ext>
              </a:extLst>
            </p:cNvPr>
            <p:cNvSpPr>
              <a:spLocks/>
            </p:cNvSpPr>
            <p:nvPr userDrawn="1"/>
          </p:nvSpPr>
          <p:spPr bwMode="auto">
            <a:xfrm>
              <a:off x="4097" y="2015"/>
              <a:ext cx="267" cy="141"/>
            </a:xfrm>
            <a:custGeom>
              <a:avLst/>
              <a:gdLst>
                <a:gd name="T0" fmla="*/ 0 w 535"/>
                <a:gd name="T1" fmla="*/ 0 h 283"/>
                <a:gd name="T2" fmla="*/ 0 w 535"/>
                <a:gd name="T3" fmla="*/ 0 h 283"/>
                <a:gd name="T4" fmla="*/ 0 w 535"/>
                <a:gd name="T5" fmla="*/ 0 h 283"/>
                <a:gd name="T6" fmla="*/ 0 w 535"/>
                <a:gd name="T7" fmla="*/ 0 h 283"/>
                <a:gd name="T8" fmla="*/ 0 w 535"/>
                <a:gd name="T9" fmla="*/ 0 h 283"/>
                <a:gd name="T10" fmla="*/ 0 w 535"/>
                <a:gd name="T11" fmla="*/ 0 h 283"/>
                <a:gd name="T12" fmla="*/ 0 w 535"/>
                <a:gd name="T13" fmla="*/ 0 h 283"/>
                <a:gd name="T14" fmla="*/ 0 w 535"/>
                <a:gd name="T15" fmla="*/ 0 h 283"/>
                <a:gd name="T16" fmla="*/ 0 w 535"/>
                <a:gd name="T17" fmla="*/ 0 h 283"/>
                <a:gd name="T18" fmla="*/ 0 w 535"/>
                <a:gd name="T19" fmla="*/ 0 h 283"/>
                <a:gd name="T20" fmla="*/ 0 w 535"/>
                <a:gd name="T21" fmla="*/ 0 h 283"/>
                <a:gd name="T22" fmla="*/ 0 w 535"/>
                <a:gd name="T23" fmla="*/ 0 h 283"/>
                <a:gd name="T24" fmla="*/ 0 w 535"/>
                <a:gd name="T25" fmla="*/ 0 h 283"/>
                <a:gd name="T26" fmla="*/ 0 w 535"/>
                <a:gd name="T27" fmla="*/ 0 h 283"/>
                <a:gd name="T28" fmla="*/ 0 w 535"/>
                <a:gd name="T29" fmla="*/ 0 h 283"/>
                <a:gd name="T30" fmla="*/ 0 w 535"/>
                <a:gd name="T31" fmla="*/ 0 h 283"/>
                <a:gd name="T32" fmla="*/ 0 w 535"/>
                <a:gd name="T33" fmla="*/ 0 h 283"/>
                <a:gd name="T34" fmla="*/ 0 w 535"/>
                <a:gd name="T35" fmla="*/ 0 h 283"/>
                <a:gd name="T36" fmla="*/ 0 w 535"/>
                <a:gd name="T37" fmla="*/ 0 h 283"/>
                <a:gd name="T38" fmla="*/ 0 w 535"/>
                <a:gd name="T39" fmla="*/ 0 h 283"/>
                <a:gd name="T40" fmla="*/ 0 w 535"/>
                <a:gd name="T41" fmla="*/ 0 h 283"/>
                <a:gd name="T42" fmla="*/ 0 w 535"/>
                <a:gd name="T43" fmla="*/ 0 h 283"/>
                <a:gd name="T44" fmla="*/ 0 w 535"/>
                <a:gd name="T45" fmla="*/ 0 h 283"/>
                <a:gd name="T46" fmla="*/ 0 w 535"/>
                <a:gd name="T47" fmla="*/ 0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3">
                  <a:moveTo>
                    <a:pt x="6" y="283"/>
                  </a:moveTo>
                  <a:lnTo>
                    <a:pt x="6" y="283"/>
                  </a:lnTo>
                  <a:lnTo>
                    <a:pt x="3" y="282"/>
                  </a:lnTo>
                  <a:lnTo>
                    <a:pt x="0" y="279"/>
                  </a:lnTo>
                  <a:lnTo>
                    <a:pt x="0" y="277"/>
                  </a:lnTo>
                  <a:lnTo>
                    <a:pt x="0" y="273"/>
                  </a:lnTo>
                  <a:lnTo>
                    <a:pt x="1" y="272"/>
                  </a:lnTo>
                  <a:lnTo>
                    <a:pt x="3" y="270"/>
                  </a:lnTo>
                  <a:lnTo>
                    <a:pt x="525" y="2"/>
                  </a:lnTo>
                  <a:lnTo>
                    <a:pt x="528" y="0"/>
                  </a:lnTo>
                  <a:lnTo>
                    <a:pt x="530" y="2"/>
                  </a:lnTo>
                  <a:lnTo>
                    <a:pt x="532" y="3"/>
                  </a:lnTo>
                  <a:lnTo>
                    <a:pt x="535" y="4"/>
                  </a:lnTo>
                  <a:lnTo>
                    <a:pt x="535" y="7"/>
                  </a:lnTo>
                  <a:lnTo>
                    <a:pt x="535" y="10"/>
                  </a:lnTo>
                  <a:lnTo>
                    <a:pt x="533" y="12"/>
                  </a:lnTo>
                  <a:lnTo>
                    <a:pt x="531" y="13"/>
                  </a:lnTo>
                  <a:lnTo>
                    <a:pt x="9" y="282"/>
                  </a:lnTo>
                  <a:lnTo>
                    <a:pt x="6" y="2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2" name="Rectangle 103">
              <a:extLst>
                <a:ext uri="{FF2B5EF4-FFF2-40B4-BE49-F238E27FC236}">
                  <a16:creationId xmlns:a16="http://schemas.microsoft.com/office/drawing/2014/main" id="{BB145D0B-ED04-4F84-AD32-FD5D954F27BA}"/>
                </a:ext>
              </a:extLst>
            </p:cNvPr>
            <p:cNvSpPr>
              <a:spLocks noChangeArrowheads="1"/>
            </p:cNvSpPr>
            <p:nvPr userDrawn="1"/>
          </p:nvSpPr>
          <p:spPr bwMode="auto">
            <a:xfrm>
              <a:off x="1643" y="1166"/>
              <a:ext cx="996" cy="236"/>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3" name="Rectangle 104">
              <a:extLst>
                <a:ext uri="{FF2B5EF4-FFF2-40B4-BE49-F238E27FC236}">
                  <a16:creationId xmlns:a16="http://schemas.microsoft.com/office/drawing/2014/main" id="{57BCF104-0BA8-431E-AE73-49B4A0632717}"/>
                </a:ext>
              </a:extLst>
            </p:cNvPr>
            <p:cNvSpPr>
              <a:spLocks noChangeArrowheads="1"/>
            </p:cNvSpPr>
            <p:nvPr userDrawn="1"/>
          </p:nvSpPr>
          <p:spPr bwMode="auto">
            <a:xfrm>
              <a:off x="3061" y="883"/>
              <a:ext cx="995" cy="235"/>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4" name="Rectangle 105">
              <a:extLst>
                <a:ext uri="{FF2B5EF4-FFF2-40B4-BE49-F238E27FC236}">
                  <a16:creationId xmlns:a16="http://schemas.microsoft.com/office/drawing/2014/main" id="{39C0485A-D2F8-448F-8774-9E775C6CE0FF}"/>
                </a:ext>
              </a:extLst>
            </p:cNvPr>
            <p:cNvSpPr>
              <a:spLocks noChangeArrowheads="1"/>
            </p:cNvSpPr>
            <p:nvPr userDrawn="1"/>
          </p:nvSpPr>
          <p:spPr bwMode="auto">
            <a:xfrm>
              <a:off x="3061" y="1452"/>
              <a:ext cx="995" cy="235"/>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5" name="Rectangle 106">
              <a:extLst>
                <a:ext uri="{FF2B5EF4-FFF2-40B4-BE49-F238E27FC236}">
                  <a16:creationId xmlns:a16="http://schemas.microsoft.com/office/drawing/2014/main" id="{8032FFD2-F91E-4E32-8818-2204A4D5BC78}"/>
                </a:ext>
              </a:extLst>
            </p:cNvPr>
            <p:cNvSpPr>
              <a:spLocks noChangeArrowheads="1"/>
            </p:cNvSpPr>
            <p:nvPr userDrawn="1"/>
          </p:nvSpPr>
          <p:spPr bwMode="auto">
            <a:xfrm>
              <a:off x="3061" y="2034"/>
              <a:ext cx="995" cy="235"/>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6" name="Rectangle 107">
              <a:extLst>
                <a:ext uri="{FF2B5EF4-FFF2-40B4-BE49-F238E27FC236}">
                  <a16:creationId xmlns:a16="http://schemas.microsoft.com/office/drawing/2014/main" id="{9E720738-2F99-4BEA-8A9C-881192B3A260}"/>
                </a:ext>
              </a:extLst>
            </p:cNvPr>
            <p:cNvSpPr>
              <a:spLocks noChangeArrowheads="1"/>
            </p:cNvSpPr>
            <p:nvPr userDrawn="1"/>
          </p:nvSpPr>
          <p:spPr bwMode="auto">
            <a:xfrm>
              <a:off x="3061" y="2602"/>
              <a:ext cx="995" cy="235"/>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7" name="Rectangle 108">
              <a:extLst>
                <a:ext uri="{FF2B5EF4-FFF2-40B4-BE49-F238E27FC236}">
                  <a16:creationId xmlns:a16="http://schemas.microsoft.com/office/drawing/2014/main" id="{2CCA4FD7-9437-443B-95BE-81F5650059B6}"/>
                </a:ext>
              </a:extLst>
            </p:cNvPr>
            <p:cNvSpPr>
              <a:spLocks noChangeArrowheads="1"/>
            </p:cNvSpPr>
            <p:nvPr userDrawn="1"/>
          </p:nvSpPr>
          <p:spPr bwMode="auto">
            <a:xfrm>
              <a:off x="1643" y="2318"/>
              <a:ext cx="996" cy="235"/>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48" name="Freeform 109">
              <a:extLst>
                <a:ext uri="{FF2B5EF4-FFF2-40B4-BE49-F238E27FC236}">
                  <a16:creationId xmlns:a16="http://schemas.microsoft.com/office/drawing/2014/main" id="{F16C75F0-7226-4688-B968-587B0A0343BE}"/>
                </a:ext>
              </a:extLst>
            </p:cNvPr>
            <p:cNvSpPr>
              <a:spLocks/>
            </p:cNvSpPr>
            <p:nvPr userDrawn="1"/>
          </p:nvSpPr>
          <p:spPr bwMode="auto">
            <a:xfrm>
              <a:off x="1284" y="1269"/>
              <a:ext cx="48" cy="68"/>
            </a:xfrm>
            <a:custGeom>
              <a:avLst/>
              <a:gdLst>
                <a:gd name="T0" fmla="*/ 0 w 97"/>
                <a:gd name="T1" fmla="*/ 1 h 135"/>
                <a:gd name="T2" fmla="*/ 0 w 97"/>
                <a:gd name="T3" fmla="*/ 1 h 135"/>
                <a:gd name="T4" fmla="*/ 0 w 97"/>
                <a:gd name="T5" fmla="*/ 1 h 135"/>
                <a:gd name="T6" fmla="*/ 0 w 97"/>
                <a:gd name="T7" fmla="*/ 1 h 135"/>
                <a:gd name="T8" fmla="*/ 0 w 97"/>
                <a:gd name="T9" fmla="*/ 1 h 135"/>
                <a:gd name="T10" fmla="*/ 0 w 97"/>
                <a:gd name="T11" fmla="*/ 1 h 135"/>
                <a:gd name="T12" fmla="*/ 0 w 97"/>
                <a:gd name="T13" fmla="*/ 1 h 135"/>
                <a:gd name="T14" fmla="*/ 0 w 97"/>
                <a:gd name="T15" fmla="*/ 1 h 135"/>
                <a:gd name="T16" fmla="*/ 0 w 97"/>
                <a:gd name="T17" fmla="*/ 1 h 135"/>
                <a:gd name="T18" fmla="*/ 0 w 97"/>
                <a:gd name="T19" fmla="*/ 1 h 135"/>
                <a:gd name="T20" fmla="*/ 0 w 97"/>
                <a:gd name="T21" fmla="*/ 1 h 135"/>
                <a:gd name="T22" fmla="*/ 0 w 97"/>
                <a:gd name="T23" fmla="*/ 1 h 135"/>
                <a:gd name="T24" fmla="*/ 0 w 97"/>
                <a:gd name="T25" fmla="*/ 0 h 135"/>
                <a:gd name="T26" fmla="*/ 0 w 97"/>
                <a:gd name="T27" fmla="*/ 0 h 135"/>
                <a:gd name="T28" fmla="*/ 0 w 97"/>
                <a:gd name="T29" fmla="*/ 0 h 135"/>
                <a:gd name="T30" fmla="*/ 0 w 97"/>
                <a:gd name="T31" fmla="*/ 1 h 135"/>
                <a:gd name="T32" fmla="*/ 0 w 97"/>
                <a:gd name="T33" fmla="*/ 1 h 135"/>
                <a:gd name="T34" fmla="*/ 0 w 97"/>
                <a:gd name="T35" fmla="*/ 1 h 135"/>
                <a:gd name="T36" fmla="*/ 0 w 97"/>
                <a:gd name="T37" fmla="*/ 1 h 135"/>
                <a:gd name="T38" fmla="*/ 0 w 97"/>
                <a:gd name="T39" fmla="*/ 1 h 135"/>
                <a:gd name="T40" fmla="*/ 0 w 97"/>
                <a:gd name="T41" fmla="*/ 1 h 135"/>
                <a:gd name="T42" fmla="*/ 0 w 97"/>
                <a:gd name="T43" fmla="*/ 1 h 135"/>
                <a:gd name="T44" fmla="*/ 0 w 97"/>
                <a:gd name="T45" fmla="*/ 1 h 135"/>
                <a:gd name="T46" fmla="*/ 0 w 97"/>
                <a:gd name="T47" fmla="*/ 1 h 135"/>
                <a:gd name="T48" fmla="*/ 0 w 97"/>
                <a:gd name="T49" fmla="*/ 1 h 135"/>
                <a:gd name="T50" fmla="*/ 0 w 97"/>
                <a:gd name="T51" fmla="*/ 1 h 135"/>
                <a:gd name="T52" fmla="*/ 0 w 97"/>
                <a:gd name="T53" fmla="*/ 0 h 135"/>
                <a:gd name="T54" fmla="*/ 0 w 97"/>
                <a:gd name="T55" fmla="*/ 0 h 135"/>
                <a:gd name="T56" fmla="*/ 0 w 97"/>
                <a:gd name="T57" fmla="*/ 0 h 135"/>
                <a:gd name="T58" fmla="*/ 0 w 97"/>
                <a:gd name="T59" fmla="*/ 1 h 135"/>
                <a:gd name="T60" fmla="*/ 0 w 97"/>
                <a:gd name="T61" fmla="*/ 1 h 135"/>
                <a:gd name="T62" fmla="*/ 0 w 97"/>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35">
                  <a:moveTo>
                    <a:pt x="57" y="82"/>
                  </a:moveTo>
                  <a:lnTo>
                    <a:pt x="57" y="132"/>
                  </a:lnTo>
                  <a:lnTo>
                    <a:pt x="56" y="133"/>
                  </a:lnTo>
                  <a:lnTo>
                    <a:pt x="55" y="134"/>
                  </a:lnTo>
                  <a:lnTo>
                    <a:pt x="53" y="134"/>
                  </a:lnTo>
                  <a:lnTo>
                    <a:pt x="48" y="135"/>
                  </a:lnTo>
                  <a:lnTo>
                    <a:pt x="44" y="134"/>
                  </a:lnTo>
                  <a:lnTo>
                    <a:pt x="41" y="134"/>
                  </a:lnTo>
                  <a:lnTo>
                    <a:pt x="40" y="133"/>
                  </a:lnTo>
                  <a:lnTo>
                    <a:pt x="39" y="132"/>
                  </a:lnTo>
                  <a:lnTo>
                    <a:pt x="39" y="82"/>
                  </a:lnTo>
                  <a:lnTo>
                    <a:pt x="2" y="7"/>
                  </a:lnTo>
                  <a:lnTo>
                    <a:pt x="0" y="4"/>
                  </a:lnTo>
                  <a:lnTo>
                    <a:pt x="1" y="1"/>
                  </a:lnTo>
                  <a:lnTo>
                    <a:pt x="3" y="0"/>
                  </a:lnTo>
                  <a:lnTo>
                    <a:pt x="9" y="0"/>
                  </a:lnTo>
                  <a:lnTo>
                    <a:pt x="14" y="0"/>
                  </a:lnTo>
                  <a:lnTo>
                    <a:pt x="17" y="1"/>
                  </a:lnTo>
                  <a:lnTo>
                    <a:pt x="18" y="1"/>
                  </a:lnTo>
                  <a:lnTo>
                    <a:pt x="19" y="4"/>
                  </a:lnTo>
                  <a:lnTo>
                    <a:pt x="38" y="42"/>
                  </a:lnTo>
                  <a:lnTo>
                    <a:pt x="44" y="53"/>
                  </a:lnTo>
                  <a:lnTo>
                    <a:pt x="48" y="66"/>
                  </a:lnTo>
                  <a:lnTo>
                    <a:pt x="54" y="53"/>
                  </a:lnTo>
                  <a:lnTo>
                    <a:pt x="59" y="42"/>
                  </a:lnTo>
                  <a:lnTo>
                    <a:pt x="77" y="4"/>
                  </a:lnTo>
                  <a:lnTo>
                    <a:pt x="78" y="1"/>
                  </a:lnTo>
                  <a:lnTo>
                    <a:pt x="79" y="1"/>
                  </a:lnTo>
                  <a:lnTo>
                    <a:pt x="83" y="0"/>
                  </a:lnTo>
                  <a:lnTo>
                    <a:pt x="86" y="0"/>
                  </a:lnTo>
                  <a:lnTo>
                    <a:pt x="92" y="0"/>
                  </a:lnTo>
                  <a:lnTo>
                    <a:pt x="95" y="1"/>
                  </a:lnTo>
                  <a:lnTo>
                    <a:pt x="97" y="4"/>
                  </a:lnTo>
                  <a:lnTo>
                    <a:pt x="94" y="7"/>
                  </a:lnTo>
                  <a:lnTo>
                    <a:pt x="57"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9" name="Freeform 110">
              <a:extLst>
                <a:ext uri="{FF2B5EF4-FFF2-40B4-BE49-F238E27FC236}">
                  <a16:creationId xmlns:a16="http://schemas.microsoft.com/office/drawing/2014/main" id="{72B23475-42FF-4A3B-A38F-F5C3BEC506AD}"/>
                </a:ext>
              </a:extLst>
            </p:cNvPr>
            <p:cNvSpPr>
              <a:spLocks noEditPoints="1"/>
            </p:cNvSpPr>
            <p:nvPr userDrawn="1"/>
          </p:nvSpPr>
          <p:spPr bwMode="auto">
            <a:xfrm>
              <a:off x="1331" y="1286"/>
              <a:ext cx="43" cy="51"/>
            </a:xfrm>
            <a:custGeom>
              <a:avLst/>
              <a:gdLst>
                <a:gd name="T0" fmla="*/ 1 w 86"/>
                <a:gd name="T1" fmla="*/ 1 h 102"/>
                <a:gd name="T2" fmla="*/ 1 w 86"/>
                <a:gd name="T3" fmla="*/ 1 h 102"/>
                <a:gd name="T4" fmla="*/ 1 w 86"/>
                <a:gd name="T5" fmla="*/ 1 h 102"/>
                <a:gd name="T6" fmla="*/ 1 w 86"/>
                <a:gd name="T7" fmla="*/ 1 h 102"/>
                <a:gd name="T8" fmla="*/ 1 w 86"/>
                <a:gd name="T9" fmla="*/ 1 h 102"/>
                <a:gd name="T10" fmla="*/ 1 w 86"/>
                <a:gd name="T11" fmla="*/ 1 h 102"/>
                <a:gd name="T12" fmla="*/ 1 w 86"/>
                <a:gd name="T13" fmla="*/ 1 h 102"/>
                <a:gd name="T14" fmla="*/ 1 w 86"/>
                <a:gd name="T15" fmla="*/ 1 h 102"/>
                <a:gd name="T16" fmla="*/ 1 w 86"/>
                <a:gd name="T17" fmla="*/ 1 h 102"/>
                <a:gd name="T18" fmla="*/ 1 w 86"/>
                <a:gd name="T19" fmla="*/ 1 h 102"/>
                <a:gd name="T20" fmla="*/ 1 w 86"/>
                <a:gd name="T21" fmla="*/ 1 h 102"/>
                <a:gd name="T22" fmla="*/ 1 w 86"/>
                <a:gd name="T23" fmla="*/ 1 h 102"/>
                <a:gd name="T24" fmla="*/ 1 w 86"/>
                <a:gd name="T25" fmla="*/ 1 h 102"/>
                <a:gd name="T26" fmla="*/ 1 w 86"/>
                <a:gd name="T27" fmla="*/ 1 h 102"/>
                <a:gd name="T28" fmla="*/ 1 w 86"/>
                <a:gd name="T29" fmla="*/ 1 h 102"/>
                <a:gd name="T30" fmla="*/ 1 w 86"/>
                <a:gd name="T31" fmla="*/ 1 h 102"/>
                <a:gd name="T32" fmla="*/ 1 w 86"/>
                <a:gd name="T33" fmla="*/ 1 h 102"/>
                <a:gd name="T34" fmla="*/ 1 w 86"/>
                <a:gd name="T35" fmla="*/ 1 h 102"/>
                <a:gd name="T36" fmla="*/ 1 w 86"/>
                <a:gd name="T37" fmla="*/ 1 h 102"/>
                <a:gd name="T38" fmla="*/ 1 w 86"/>
                <a:gd name="T39" fmla="*/ 1 h 102"/>
                <a:gd name="T40" fmla="*/ 1 w 86"/>
                <a:gd name="T41" fmla="*/ 1 h 102"/>
                <a:gd name="T42" fmla="*/ 1 w 86"/>
                <a:gd name="T43" fmla="*/ 1 h 102"/>
                <a:gd name="T44" fmla="*/ 1 w 86"/>
                <a:gd name="T45" fmla="*/ 1 h 102"/>
                <a:gd name="T46" fmla="*/ 1 w 86"/>
                <a:gd name="T47" fmla="*/ 1 h 102"/>
                <a:gd name="T48" fmla="*/ 1 w 86"/>
                <a:gd name="T49" fmla="*/ 1 h 102"/>
                <a:gd name="T50" fmla="*/ 1 w 86"/>
                <a:gd name="T51" fmla="*/ 1 h 102"/>
                <a:gd name="T52" fmla="*/ 1 w 86"/>
                <a:gd name="T53" fmla="*/ 1 h 102"/>
                <a:gd name="T54" fmla="*/ 1 w 86"/>
                <a:gd name="T55" fmla="*/ 1 h 102"/>
                <a:gd name="T56" fmla="*/ 1 w 86"/>
                <a:gd name="T57" fmla="*/ 1 h 102"/>
                <a:gd name="T58" fmla="*/ 1 w 86"/>
                <a:gd name="T59" fmla="*/ 1 h 102"/>
                <a:gd name="T60" fmla="*/ 1 w 86"/>
                <a:gd name="T61" fmla="*/ 1 h 102"/>
                <a:gd name="T62" fmla="*/ 0 w 86"/>
                <a:gd name="T63" fmla="*/ 1 h 102"/>
                <a:gd name="T64" fmla="*/ 0 w 86"/>
                <a:gd name="T65" fmla="*/ 1 h 102"/>
                <a:gd name="T66" fmla="*/ 1 w 86"/>
                <a:gd name="T67" fmla="*/ 1 h 102"/>
                <a:gd name="T68" fmla="*/ 1 w 86"/>
                <a:gd name="T69" fmla="*/ 1 h 102"/>
                <a:gd name="T70" fmla="*/ 1 w 86"/>
                <a:gd name="T71" fmla="*/ 1 h 102"/>
                <a:gd name="T72" fmla="*/ 1 w 86"/>
                <a:gd name="T73" fmla="*/ 1 h 102"/>
                <a:gd name="T74" fmla="*/ 1 w 86"/>
                <a:gd name="T75" fmla="*/ 0 h 102"/>
                <a:gd name="T76" fmla="*/ 1 w 86"/>
                <a:gd name="T77" fmla="*/ 1 h 102"/>
                <a:gd name="T78" fmla="*/ 1 w 86"/>
                <a:gd name="T79" fmla="*/ 1 h 102"/>
                <a:gd name="T80" fmla="*/ 1 w 86"/>
                <a:gd name="T81" fmla="*/ 1 h 102"/>
                <a:gd name="T82" fmla="*/ 1 w 86"/>
                <a:gd name="T83" fmla="*/ 1 h 102"/>
                <a:gd name="T84" fmla="*/ 1 w 86"/>
                <a:gd name="T85" fmla="*/ 1 h 102"/>
                <a:gd name="T86" fmla="*/ 1 w 86"/>
                <a:gd name="T87" fmla="*/ 1 h 102"/>
                <a:gd name="T88" fmla="*/ 1 w 86"/>
                <a:gd name="T89" fmla="*/ 1 h 102"/>
                <a:gd name="T90" fmla="*/ 1 w 86"/>
                <a:gd name="T91" fmla="*/ 1 h 102"/>
                <a:gd name="T92" fmla="*/ 1 w 86"/>
                <a:gd name="T93" fmla="*/ 1 h 102"/>
                <a:gd name="T94" fmla="*/ 1 w 86"/>
                <a:gd name="T95" fmla="*/ 1 h 102"/>
                <a:gd name="T96" fmla="*/ 1 w 86"/>
                <a:gd name="T97" fmla="*/ 1 h 102"/>
                <a:gd name="T98" fmla="*/ 1 w 86"/>
                <a:gd name="T99" fmla="*/ 1 h 102"/>
                <a:gd name="T100" fmla="*/ 1 w 86"/>
                <a:gd name="T101" fmla="*/ 1 h 102"/>
                <a:gd name="T102" fmla="*/ 1 w 86"/>
                <a:gd name="T103" fmla="*/ 1 h 102"/>
                <a:gd name="T104" fmla="*/ 1 w 86"/>
                <a:gd name="T105" fmla="*/ 1 h 102"/>
                <a:gd name="T106" fmla="*/ 1 w 86"/>
                <a:gd name="T107" fmla="*/ 1 h 102"/>
                <a:gd name="T108" fmla="*/ 1 w 86"/>
                <a:gd name="T109" fmla="*/ 1 h 102"/>
                <a:gd name="T110" fmla="*/ 1 w 86"/>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4" y="50"/>
                  </a:lnTo>
                  <a:lnTo>
                    <a:pt x="83" y="53"/>
                  </a:lnTo>
                  <a:lnTo>
                    <a:pt x="81" y="54"/>
                  </a:lnTo>
                  <a:lnTo>
                    <a:pt x="79" y="55"/>
                  </a:lnTo>
                  <a:lnTo>
                    <a:pt x="18" y="55"/>
                  </a:lnTo>
                  <a:lnTo>
                    <a:pt x="18" y="62"/>
                  </a:lnTo>
                  <a:lnTo>
                    <a:pt x="19" y="69"/>
                  </a:lnTo>
                  <a:lnTo>
                    <a:pt x="21" y="75"/>
                  </a:lnTo>
                  <a:lnTo>
                    <a:pt x="24" y="79"/>
                  </a:lnTo>
                  <a:lnTo>
                    <a:pt x="28" y="83"/>
                  </a:lnTo>
                  <a:lnTo>
                    <a:pt x="34" y="86"/>
                  </a:lnTo>
                  <a:lnTo>
                    <a:pt x="41" y="87"/>
                  </a:lnTo>
                  <a:lnTo>
                    <a:pt x="48" y="88"/>
                  </a:lnTo>
                  <a:lnTo>
                    <a:pt x="60" y="87"/>
                  </a:lnTo>
                  <a:lnTo>
                    <a:pt x="68" y="85"/>
                  </a:lnTo>
                  <a:lnTo>
                    <a:pt x="75" y="83"/>
                  </a:lnTo>
                  <a:lnTo>
                    <a:pt x="79" y="82"/>
                  </a:lnTo>
                  <a:lnTo>
                    <a:pt x="80" y="82"/>
                  </a:lnTo>
                  <a:lnTo>
                    <a:pt x="81" y="83"/>
                  </a:lnTo>
                  <a:lnTo>
                    <a:pt x="81" y="85"/>
                  </a:lnTo>
                  <a:lnTo>
                    <a:pt x="81" y="87"/>
                  </a:lnTo>
                  <a:lnTo>
                    <a:pt x="81" y="90"/>
                  </a:lnTo>
                  <a:lnTo>
                    <a:pt x="81" y="92"/>
                  </a:lnTo>
                  <a:lnTo>
                    <a:pt x="81" y="93"/>
                  </a:lnTo>
                  <a:lnTo>
                    <a:pt x="80" y="94"/>
                  </a:lnTo>
                  <a:lnTo>
                    <a:pt x="76" y="97"/>
                  </a:lnTo>
                  <a:lnTo>
                    <a:pt x="69" y="99"/>
                  </a:lnTo>
                  <a:lnTo>
                    <a:pt x="59" y="101"/>
                  </a:lnTo>
                  <a:lnTo>
                    <a:pt x="46" y="102"/>
                  </a:lnTo>
                  <a:lnTo>
                    <a:pt x="36" y="101"/>
                  </a:lnTo>
                  <a:lnTo>
                    <a:pt x="27" y="99"/>
                  </a:lnTo>
                  <a:lnTo>
                    <a:pt x="19" y="94"/>
                  </a:lnTo>
                  <a:lnTo>
                    <a:pt x="12" y="90"/>
                  </a:lnTo>
                  <a:lnTo>
                    <a:pt x="7" y="83"/>
                  </a:lnTo>
                  <a:lnTo>
                    <a:pt x="3" y="73"/>
                  </a:lnTo>
                  <a:lnTo>
                    <a:pt x="0" y="63"/>
                  </a:lnTo>
                  <a:lnTo>
                    <a:pt x="0" y="52"/>
                  </a:lnTo>
                  <a:lnTo>
                    <a:pt x="0" y="40"/>
                  </a:lnTo>
                  <a:lnTo>
                    <a:pt x="3" y="30"/>
                  </a:lnTo>
                  <a:lnTo>
                    <a:pt x="7" y="22"/>
                  </a:lnTo>
                  <a:lnTo>
                    <a:pt x="12" y="14"/>
                  </a:lnTo>
                  <a:lnTo>
                    <a:pt x="19" y="8"/>
                  </a:lnTo>
                  <a:lnTo>
                    <a:pt x="26" y="3"/>
                  </a:lnTo>
                  <a:lnTo>
                    <a:pt x="35" y="1"/>
                  </a:lnTo>
                  <a:lnTo>
                    <a:pt x="44" y="0"/>
                  </a:lnTo>
                  <a:lnTo>
                    <a:pt x="54" y="1"/>
                  </a:lnTo>
                  <a:lnTo>
                    <a:pt x="62" y="3"/>
                  </a:lnTo>
                  <a:lnTo>
                    <a:pt x="71" y="8"/>
                  </a:lnTo>
                  <a:lnTo>
                    <a:pt x="75" y="14"/>
                  </a:lnTo>
                  <a:lnTo>
                    <a:pt x="80" y="19"/>
                  </a:lnTo>
                  <a:lnTo>
                    <a:pt x="83" y="27"/>
                  </a:lnTo>
                  <a:lnTo>
                    <a:pt x="84" y="35"/>
                  </a:lnTo>
                  <a:lnTo>
                    <a:pt x="86" y="44"/>
                  </a:lnTo>
                  <a:lnTo>
                    <a:pt x="86" y="47"/>
                  </a:lnTo>
                  <a:close/>
                  <a:moveTo>
                    <a:pt x="68" y="42"/>
                  </a:moveTo>
                  <a:lnTo>
                    <a:pt x="68" y="42"/>
                  </a:lnTo>
                  <a:lnTo>
                    <a:pt x="68" y="35"/>
                  </a:lnTo>
                  <a:lnTo>
                    <a:pt x="67" y="30"/>
                  </a:lnTo>
                  <a:lnTo>
                    <a:pt x="65" y="25"/>
                  </a:lnTo>
                  <a:lnTo>
                    <a:pt x="62" y="20"/>
                  </a:lnTo>
                  <a:lnTo>
                    <a:pt x="59" y="18"/>
                  </a:lnTo>
                  <a:lnTo>
                    <a:pt x="54" y="16"/>
                  </a:lnTo>
                  <a:lnTo>
                    <a:pt x="50" y="14"/>
                  </a:lnTo>
                  <a:lnTo>
                    <a:pt x="44" y="14"/>
                  </a:lnTo>
                  <a:lnTo>
                    <a:pt x="37" y="14"/>
                  </a:lnTo>
                  <a:lnTo>
                    <a:pt x="33" y="16"/>
                  </a:lnTo>
                  <a:lnTo>
                    <a:pt x="28" y="18"/>
                  </a:lnTo>
                  <a:lnTo>
                    <a:pt x="24" y="22"/>
                  </a:lnTo>
                  <a:lnTo>
                    <a:pt x="22" y="26"/>
                  </a:lnTo>
                  <a:lnTo>
                    <a:pt x="20" y="31"/>
                  </a:lnTo>
                  <a:lnTo>
                    <a:pt x="19" y="37"/>
                  </a:lnTo>
                  <a:lnTo>
                    <a:pt x="18"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0" name="Freeform 111">
              <a:extLst>
                <a:ext uri="{FF2B5EF4-FFF2-40B4-BE49-F238E27FC236}">
                  <a16:creationId xmlns:a16="http://schemas.microsoft.com/office/drawing/2014/main" id="{249DAA87-4BAE-4D3B-8108-114149C843DC}"/>
                </a:ext>
              </a:extLst>
            </p:cNvPr>
            <p:cNvSpPr>
              <a:spLocks/>
            </p:cNvSpPr>
            <p:nvPr userDrawn="1"/>
          </p:nvSpPr>
          <p:spPr bwMode="auto">
            <a:xfrm>
              <a:off x="1383" y="1286"/>
              <a:ext cx="33" cy="51"/>
            </a:xfrm>
            <a:custGeom>
              <a:avLst/>
              <a:gdLst>
                <a:gd name="T0" fmla="*/ 1 w 66"/>
                <a:gd name="T1" fmla="*/ 1 h 102"/>
                <a:gd name="T2" fmla="*/ 1 w 66"/>
                <a:gd name="T3" fmla="*/ 1 h 102"/>
                <a:gd name="T4" fmla="*/ 1 w 66"/>
                <a:gd name="T5" fmla="*/ 1 h 102"/>
                <a:gd name="T6" fmla="*/ 1 w 66"/>
                <a:gd name="T7" fmla="*/ 1 h 102"/>
                <a:gd name="T8" fmla="*/ 1 w 66"/>
                <a:gd name="T9" fmla="*/ 1 h 102"/>
                <a:gd name="T10" fmla="*/ 1 w 66"/>
                <a:gd name="T11" fmla="*/ 1 h 102"/>
                <a:gd name="T12" fmla="*/ 1 w 66"/>
                <a:gd name="T13" fmla="*/ 1 h 102"/>
                <a:gd name="T14" fmla="*/ 0 w 66"/>
                <a:gd name="T15" fmla="*/ 1 h 102"/>
                <a:gd name="T16" fmla="*/ 0 w 66"/>
                <a:gd name="T17" fmla="*/ 1 h 102"/>
                <a:gd name="T18" fmla="*/ 0 w 66"/>
                <a:gd name="T19" fmla="*/ 1 h 102"/>
                <a:gd name="T20" fmla="*/ 1 w 66"/>
                <a:gd name="T21" fmla="*/ 1 h 102"/>
                <a:gd name="T22" fmla="*/ 1 w 66"/>
                <a:gd name="T23" fmla="*/ 1 h 102"/>
                <a:gd name="T24" fmla="*/ 1 w 66"/>
                <a:gd name="T25" fmla="*/ 1 h 102"/>
                <a:gd name="T26" fmla="*/ 1 w 66"/>
                <a:gd name="T27" fmla="*/ 1 h 102"/>
                <a:gd name="T28" fmla="*/ 1 w 66"/>
                <a:gd name="T29" fmla="*/ 1 h 102"/>
                <a:gd name="T30" fmla="*/ 1 w 66"/>
                <a:gd name="T31" fmla="*/ 1 h 102"/>
                <a:gd name="T32" fmla="*/ 1 w 66"/>
                <a:gd name="T33" fmla="*/ 1 h 102"/>
                <a:gd name="T34" fmla="*/ 1 w 66"/>
                <a:gd name="T35" fmla="*/ 1 h 102"/>
                <a:gd name="T36" fmla="*/ 1 w 66"/>
                <a:gd name="T37" fmla="*/ 1 h 102"/>
                <a:gd name="T38" fmla="*/ 1 w 66"/>
                <a:gd name="T39" fmla="*/ 1 h 102"/>
                <a:gd name="T40" fmla="*/ 1 w 66"/>
                <a:gd name="T41" fmla="*/ 1 h 102"/>
                <a:gd name="T42" fmla="*/ 1 w 66"/>
                <a:gd name="T43" fmla="*/ 1 h 102"/>
                <a:gd name="T44" fmla="*/ 1 w 66"/>
                <a:gd name="T45" fmla="*/ 1 h 102"/>
                <a:gd name="T46" fmla="*/ 1 w 66"/>
                <a:gd name="T47" fmla="*/ 1 h 102"/>
                <a:gd name="T48" fmla="*/ 1 w 66"/>
                <a:gd name="T49" fmla="*/ 1 h 102"/>
                <a:gd name="T50" fmla="*/ 1 w 66"/>
                <a:gd name="T51" fmla="*/ 1 h 102"/>
                <a:gd name="T52" fmla="*/ 1 w 66"/>
                <a:gd name="T53" fmla="*/ 1 h 102"/>
                <a:gd name="T54" fmla="*/ 1 w 66"/>
                <a:gd name="T55" fmla="*/ 0 h 102"/>
                <a:gd name="T56" fmla="*/ 1 w 66"/>
                <a:gd name="T57" fmla="*/ 1 h 102"/>
                <a:gd name="T58" fmla="*/ 1 w 66"/>
                <a:gd name="T59" fmla="*/ 1 h 102"/>
                <a:gd name="T60" fmla="*/ 1 w 66"/>
                <a:gd name="T61" fmla="*/ 1 h 102"/>
                <a:gd name="T62" fmla="*/ 1 w 66"/>
                <a:gd name="T63" fmla="*/ 1 h 102"/>
                <a:gd name="T64" fmla="*/ 1 w 66"/>
                <a:gd name="T65" fmla="*/ 1 h 102"/>
                <a:gd name="T66" fmla="*/ 1 w 66"/>
                <a:gd name="T67" fmla="*/ 1 h 102"/>
                <a:gd name="T68" fmla="*/ 1 w 66"/>
                <a:gd name="T69" fmla="*/ 1 h 102"/>
                <a:gd name="T70" fmla="*/ 1 w 66"/>
                <a:gd name="T71" fmla="*/ 1 h 102"/>
                <a:gd name="T72" fmla="*/ 1 w 66"/>
                <a:gd name="T73" fmla="*/ 1 h 102"/>
                <a:gd name="T74" fmla="*/ 1 w 66"/>
                <a:gd name="T75" fmla="*/ 1 h 102"/>
                <a:gd name="T76" fmla="*/ 1 w 66"/>
                <a:gd name="T77" fmla="*/ 1 h 102"/>
                <a:gd name="T78" fmla="*/ 1 w 66"/>
                <a:gd name="T79" fmla="*/ 1 h 102"/>
                <a:gd name="T80" fmla="*/ 1 w 66"/>
                <a:gd name="T81" fmla="*/ 1 h 102"/>
                <a:gd name="T82" fmla="*/ 1 w 66"/>
                <a:gd name="T83" fmla="*/ 1 h 102"/>
                <a:gd name="T84" fmla="*/ 1 w 66"/>
                <a:gd name="T85" fmla="*/ 1 h 102"/>
                <a:gd name="T86" fmla="*/ 1 w 66"/>
                <a:gd name="T87" fmla="*/ 1 h 102"/>
                <a:gd name="T88" fmla="*/ 1 w 66"/>
                <a:gd name="T89" fmla="*/ 1 h 102"/>
                <a:gd name="T90" fmla="*/ 1 w 66"/>
                <a:gd name="T91" fmla="*/ 1 h 102"/>
                <a:gd name="T92" fmla="*/ 1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4" y="79"/>
                  </a:lnTo>
                  <a:lnTo>
                    <a:pt x="62" y="85"/>
                  </a:lnTo>
                  <a:lnTo>
                    <a:pt x="60" y="90"/>
                  </a:lnTo>
                  <a:lnTo>
                    <a:pt x="55" y="94"/>
                  </a:lnTo>
                  <a:lnTo>
                    <a:pt x="49" y="98"/>
                  </a:lnTo>
                  <a:lnTo>
                    <a:pt x="44" y="100"/>
                  </a:lnTo>
                  <a:lnTo>
                    <a:pt x="37" y="101"/>
                  </a:lnTo>
                  <a:lnTo>
                    <a:pt x="29" y="102"/>
                  </a:lnTo>
                  <a:lnTo>
                    <a:pt x="20" y="101"/>
                  </a:lnTo>
                  <a:lnTo>
                    <a:pt x="11" y="99"/>
                  </a:lnTo>
                  <a:lnTo>
                    <a:pt x="6" y="97"/>
                  </a:lnTo>
                  <a:lnTo>
                    <a:pt x="2" y="94"/>
                  </a:lnTo>
                  <a:lnTo>
                    <a:pt x="0" y="92"/>
                  </a:lnTo>
                  <a:lnTo>
                    <a:pt x="0" y="86"/>
                  </a:lnTo>
                  <a:lnTo>
                    <a:pt x="0" y="83"/>
                  </a:lnTo>
                  <a:lnTo>
                    <a:pt x="0" y="82"/>
                  </a:lnTo>
                  <a:lnTo>
                    <a:pt x="1" y="80"/>
                  </a:lnTo>
                  <a:lnTo>
                    <a:pt x="2" y="79"/>
                  </a:lnTo>
                  <a:lnTo>
                    <a:pt x="6" y="80"/>
                  </a:lnTo>
                  <a:lnTo>
                    <a:pt x="11" y="84"/>
                  </a:lnTo>
                  <a:lnTo>
                    <a:pt x="20" y="87"/>
                  </a:lnTo>
                  <a:lnTo>
                    <a:pt x="24" y="88"/>
                  </a:lnTo>
                  <a:lnTo>
                    <a:pt x="29" y="88"/>
                  </a:lnTo>
                  <a:lnTo>
                    <a:pt x="37" y="87"/>
                  </a:lnTo>
                  <a:lnTo>
                    <a:pt x="43" y="85"/>
                  </a:lnTo>
                  <a:lnTo>
                    <a:pt x="45" y="83"/>
                  </a:lnTo>
                  <a:lnTo>
                    <a:pt x="47" y="80"/>
                  </a:lnTo>
                  <a:lnTo>
                    <a:pt x="48" y="77"/>
                  </a:lnTo>
                  <a:lnTo>
                    <a:pt x="48" y="73"/>
                  </a:lnTo>
                  <a:lnTo>
                    <a:pt x="48" y="70"/>
                  </a:lnTo>
                  <a:lnTo>
                    <a:pt x="46" y="67"/>
                  </a:lnTo>
                  <a:lnTo>
                    <a:pt x="41" y="62"/>
                  </a:lnTo>
                  <a:lnTo>
                    <a:pt x="33" y="58"/>
                  </a:lnTo>
                  <a:lnTo>
                    <a:pt x="25" y="55"/>
                  </a:lnTo>
                  <a:lnTo>
                    <a:pt x="16" y="52"/>
                  </a:lnTo>
                  <a:lnTo>
                    <a:pt x="9" y="46"/>
                  </a:lnTo>
                  <a:lnTo>
                    <a:pt x="6" y="42"/>
                  </a:lnTo>
                  <a:lnTo>
                    <a:pt x="3" y="38"/>
                  </a:lnTo>
                  <a:lnTo>
                    <a:pt x="2" y="33"/>
                  </a:lnTo>
                  <a:lnTo>
                    <a:pt x="2" y="27"/>
                  </a:lnTo>
                  <a:lnTo>
                    <a:pt x="2" y="23"/>
                  </a:lnTo>
                  <a:lnTo>
                    <a:pt x="5" y="17"/>
                  </a:lnTo>
                  <a:lnTo>
                    <a:pt x="7" y="12"/>
                  </a:lnTo>
                  <a:lnTo>
                    <a:pt x="10" y="9"/>
                  </a:lnTo>
                  <a:lnTo>
                    <a:pt x="15" y="5"/>
                  </a:lnTo>
                  <a:lnTo>
                    <a:pt x="21" y="2"/>
                  </a:lnTo>
                  <a:lnTo>
                    <a:pt x="28" y="1"/>
                  </a:lnTo>
                  <a:lnTo>
                    <a:pt x="36" y="0"/>
                  </a:lnTo>
                  <a:lnTo>
                    <a:pt x="43" y="1"/>
                  </a:lnTo>
                  <a:lnTo>
                    <a:pt x="49" y="2"/>
                  </a:lnTo>
                  <a:lnTo>
                    <a:pt x="55" y="4"/>
                  </a:lnTo>
                  <a:lnTo>
                    <a:pt x="58" y="7"/>
                  </a:lnTo>
                  <a:lnTo>
                    <a:pt x="60" y="8"/>
                  </a:lnTo>
                  <a:lnTo>
                    <a:pt x="60" y="9"/>
                  </a:lnTo>
                  <a:lnTo>
                    <a:pt x="60" y="11"/>
                  </a:lnTo>
                  <a:lnTo>
                    <a:pt x="61" y="14"/>
                  </a:lnTo>
                  <a:lnTo>
                    <a:pt x="60" y="17"/>
                  </a:lnTo>
                  <a:lnTo>
                    <a:pt x="60" y="19"/>
                  </a:lnTo>
                  <a:lnTo>
                    <a:pt x="59" y="20"/>
                  </a:lnTo>
                  <a:lnTo>
                    <a:pt x="58" y="20"/>
                  </a:lnTo>
                  <a:lnTo>
                    <a:pt x="55" y="19"/>
                  </a:lnTo>
                  <a:lnTo>
                    <a:pt x="51" y="17"/>
                  </a:lnTo>
                  <a:lnTo>
                    <a:pt x="44" y="15"/>
                  </a:lnTo>
                  <a:lnTo>
                    <a:pt x="36" y="14"/>
                  </a:lnTo>
                  <a:lnTo>
                    <a:pt x="28" y="15"/>
                  </a:lnTo>
                  <a:lnTo>
                    <a:pt x="22" y="17"/>
                  </a:lnTo>
                  <a:lnTo>
                    <a:pt x="20" y="22"/>
                  </a:lnTo>
                  <a:lnTo>
                    <a:pt x="18" y="26"/>
                  </a:lnTo>
                  <a:lnTo>
                    <a:pt x="18" y="31"/>
                  </a:lnTo>
                  <a:lnTo>
                    <a:pt x="21" y="33"/>
                  </a:lnTo>
                  <a:lnTo>
                    <a:pt x="25" y="38"/>
                  </a:lnTo>
                  <a:lnTo>
                    <a:pt x="33" y="42"/>
                  </a:lnTo>
                  <a:lnTo>
                    <a:pt x="41" y="46"/>
                  </a:lnTo>
                  <a:lnTo>
                    <a:pt x="51" y="49"/>
                  </a:lnTo>
                  <a:lnTo>
                    <a:pt x="58" y="55"/>
                  </a:lnTo>
                  <a:lnTo>
                    <a:pt x="61" y="57"/>
                  </a:lnTo>
                  <a:lnTo>
                    <a:pt x="63" y="62"/>
                  </a:lnTo>
                  <a:lnTo>
                    <a:pt x="64"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 name="Freeform 112">
              <a:extLst>
                <a:ext uri="{FF2B5EF4-FFF2-40B4-BE49-F238E27FC236}">
                  <a16:creationId xmlns:a16="http://schemas.microsoft.com/office/drawing/2014/main" id="{F024BE3D-5786-4675-AB73-F54F1D55D218}"/>
                </a:ext>
              </a:extLst>
            </p:cNvPr>
            <p:cNvSpPr>
              <a:spLocks/>
            </p:cNvSpPr>
            <p:nvPr userDrawn="1"/>
          </p:nvSpPr>
          <p:spPr bwMode="auto">
            <a:xfrm>
              <a:off x="2721" y="934"/>
              <a:ext cx="48" cy="67"/>
            </a:xfrm>
            <a:custGeom>
              <a:avLst/>
              <a:gdLst>
                <a:gd name="T0" fmla="*/ 1 w 96"/>
                <a:gd name="T1" fmla="*/ 1 h 133"/>
                <a:gd name="T2" fmla="*/ 1 w 96"/>
                <a:gd name="T3" fmla="*/ 1 h 133"/>
                <a:gd name="T4" fmla="*/ 1 w 96"/>
                <a:gd name="T5" fmla="*/ 1 h 133"/>
                <a:gd name="T6" fmla="*/ 1 w 96"/>
                <a:gd name="T7" fmla="*/ 1 h 133"/>
                <a:gd name="T8" fmla="*/ 1 w 96"/>
                <a:gd name="T9" fmla="*/ 1 h 133"/>
                <a:gd name="T10" fmla="*/ 1 w 96"/>
                <a:gd name="T11" fmla="*/ 1 h 133"/>
                <a:gd name="T12" fmla="*/ 1 w 96"/>
                <a:gd name="T13" fmla="*/ 1 h 133"/>
                <a:gd name="T14" fmla="*/ 1 w 96"/>
                <a:gd name="T15" fmla="*/ 1 h 133"/>
                <a:gd name="T16" fmla="*/ 1 w 96"/>
                <a:gd name="T17" fmla="*/ 1 h 133"/>
                <a:gd name="T18" fmla="*/ 1 w 96"/>
                <a:gd name="T19" fmla="*/ 1 h 133"/>
                <a:gd name="T20" fmla="*/ 0 w 96"/>
                <a:gd name="T21" fmla="*/ 1 h 133"/>
                <a:gd name="T22" fmla="*/ 0 w 96"/>
                <a:gd name="T23" fmla="*/ 1 h 133"/>
                <a:gd name="T24" fmla="*/ 1 w 96"/>
                <a:gd name="T25" fmla="*/ 0 h 133"/>
                <a:gd name="T26" fmla="*/ 1 w 96"/>
                <a:gd name="T27" fmla="*/ 0 h 133"/>
                <a:gd name="T28" fmla="*/ 1 w 96"/>
                <a:gd name="T29" fmla="*/ 0 h 133"/>
                <a:gd name="T30" fmla="*/ 1 w 96"/>
                <a:gd name="T31" fmla="*/ 0 h 133"/>
                <a:gd name="T32" fmla="*/ 1 w 96"/>
                <a:gd name="T33" fmla="*/ 1 h 133"/>
                <a:gd name="T34" fmla="*/ 1 w 96"/>
                <a:gd name="T35" fmla="*/ 1 h 133"/>
                <a:gd name="T36" fmla="*/ 1 w 96"/>
                <a:gd name="T37" fmla="*/ 1 h 133"/>
                <a:gd name="T38" fmla="*/ 1 w 96"/>
                <a:gd name="T39" fmla="*/ 1 h 133"/>
                <a:gd name="T40" fmla="*/ 1 w 96"/>
                <a:gd name="T41" fmla="*/ 1 h 133"/>
                <a:gd name="T42" fmla="*/ 1 w 96"/>
                <a:gd name="T43" fmla="*/ 1 h 133"/>
                <a:gd name="T44" fmla="*/ 1 w 96"/>
                <a:gd name="T45" fmla="*/ 1 h 133"/>
                <a:gd name="T46" fmla="*/ 1 w 96"/>
                <a:gd name="T47" fmla="*/ 1 h 133"/>
                <a:gd name="T48" fmla="*/ 1 w 96"/>
                <a:gd name="T49" fmla="*/ 1 h 133"/>
                <a:gd name="T50" fmla="*/ 1 w 96"/>
                <a:gd name="T51" fmla="*/ 0 h 133"/>
                <a:gd name="T52" fmla="*/ 1 w 96"/>
                <a:gd name="T53" fmla="*/ 0 h 133"/>
                <a:gd name="T54" fmla="*/ 1 w 96"/>
                <a:gd name="T55" fmla="*/ 0 h 133"/>
                <a:gd name="T56" fmla="*/ 1 w 96"/>
                <a:gd name="T57" fmla="*/ 0 h 133"/>
                <a:gd name="T58" fmla="*/ 1 w 96"/>
                <a:gd name="T59" fmla="*/ 1 h 133"/>
                <a:gd name="T60" fmla="*/ 1 w 96"/>
                <a:gd name="T61" fmla="*/ 1 h 133"/>
                <a:gd name="T62" fmla="*/ 1 w 96"/>
                <a:gd name="T63" fmla="*/ 1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33">
                  <a:moveTo>
                    <a:pt x="56" y="82"/>
                  </a:moveTo>
                  <a:lnTo>
                    <a:pt x="56" y="130"/>
                  </a:lnTo>
                  <a:lnTo>
                    <a:pt x="56" y="132"/>
                  </a:lnTo>
                  <a:lnTo>
                    <a:pt x="54" y="133"/>
                  </a:lnTo>
                  <a:lnTo>
                    <a:pt x="52" y="133"/>
                  </a:lnTo>
                  <a:lnTo>
                    <a:pt x="47" y="133"/>
                  </a:lnTo>
                  <a:lnTo>
                    <a:pt x="44" y="133"/>
                  </a:lnTo>
                  <a:lnTo>
                    <a:pt x="40" y="133"/>
                  </a:lnTo>
                  <a:lnTo>
                    <a:pt x="39" y="132"/>
                  </a:lnTo>
                  <a:lnTo>
                    <a:pt x="39" y="130"/>
                  </a:lnTo>
                  <a:lnTo>
                    <a:pt x="39" y="82"/>
                  </a:lnTo>
                  <a:lnTo>
                    <a:pt x="1" y="7"/>
                  </a:lnTo>
                  <a:lnTo>
                    <a:pt x="0" y="2"/>
                  </a:lnTo>
                  <a:lnTo>
                    <a:pt x="0" y="1"/>
                  </a:lnTo>
                  <a:lnTo>
                    <a:pt x="4" y="0"/>
                  </a:lnTo>
                  <a:lnTo>
                    <a:pt x="8" y="0"/>
                  </a:lnTo>
                  <a:lnTo>
                    <a:pt x="14" y="0"/>
                  </a:lnTo>
                  <a:lnTo>
                    <a:pt x="16" y="0"/>
                  </a:lnTo>
                  <a:lnTo>
                    <a:pt x="18" y="1"/>
                  </a:lnTo>
                  <a:lnTo>
                    <a:pt x="20" y="3"/>
                  </a:lnTo>
                  <a:lnTo>
                    <a:pt x="38" y="41"/>
                  </a:lnTo>
                  <a:lnTo>
                    <a:pt x="43" y="53"/>
                  </a:lnTo>
                  <a:lnTo>
                    <a:pt x="48" y="64"/>
                  </a:lnTo>
                  <a:lnTo>
                    <a:pt x="53" y="53"/>
                  </a:lnTo>
                  <a:lnTo>
                    <a:pt x="58" y="41"/>
                  </a:lnTo>
                  <a:lnTo>
                    <a:pt x="77" y="3"/>
                  </a:lnTo>
                  <a:lnTo>
                    <a:pt x="77" y="1"/>
                  </a:lnTo>
                  <a:lnTo>
                    <a:pt x="80" y="0"/>
                  </a:lnTo>
                  <a:lnTo>
                    <a:pt x="82" y="0"/>
                  </a:lnTo>
                  <a:lnTo>
                    <a:pt x="86" y="0"/>
                  </a:lnTo>
                  <a:lnTo>
                    <a:pt x="92" y="0"/>
                  </a:lnTo>
                  <a:lnTo>
                    <a:pt x="95" y="1"/>
                  </a:lnTo>
                  <a:lnTo>
                    <a:pt x="96" y="3"/>
                  </a:lnTo>
                  <a:lnTo>
                    <a:pt x="95"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2" name="Freeform 113">
              <a:extLst>
                <a:ext uri="{FF2B5EF4-FFF2-40B4-BE49-F238E27FC236}">
                  <a16:creationId xmlns:a16="http://schemas.microsoft.com/office/drawing/2014/main" id="{0D005089-90AB-46C2-A4BC-97885DE4AA9F}"/>
                </a:ext>
              </a:extLst>
            </p:cNvPr>
            <p:cNvSpPr>
              <a:spLocks noEditPoints="1"/>
            </p:cNvSpPr>
            <p:nvPr userDrawn="1"/>
          </p:nvSpPr>
          <p:spPr bwMode="auto">
            <a:xfrm>
              <a:off x="2768" y="951"/>
              <a:ext cx="42" cy="50"/>
            </a:xfrm>
            <a:custGeom>
              <a:avLst/>
              <a:gdLst>
                <a:gd name="T0" fmla="*/ 0 w 86"/>
                <a:gd name="T1" fmla="*/ 0 h 102"/>
                <a:gd name="T2" fmla="*/ 0 w 86"/>
                <a:gd name="T3" fmla="*/ 0 h 102"/>
                <a:gd name="T4" fmla="*/ 0 w 86"/>
                <a:gd name="T5" fmla="*/ 0 h 102"/>
                <a:gd name="T6" fmla="*/ 0 w 86"/>
                <a:gd name="T7" fmla="*/ 0 h 102"/>
                <a:gd name="T8" fmla="*/ 0 w 86"/>
                <a:gd name="T9" fmla="*/ 0 h 102"/>
                <a:gd name="T10" fmla="*/ 0 w 86"/>
                <a:gd name="T11" fmla="*/ 0 h 102"/>
                <a:gd name="T12" fmla="*/ 0 w 86"/>
                <a:gd name="T13" fmla="*/ 0 h 102"/>
                <a:gd name="T14" fmla="*/ 0 w 86"/>
                <a:gd name="T15" fmla="*/ 0 h 102"/>
                <a:gd name="T16" fmla="*/ 0 w 86"/>
                <a:gd name="T17" fmla="*/ 0 h 102"/>
                <a:gd name="T18" fmla="*/ 0 w 86"/>
                <a:gd name="T19" fmla="*/ 0 h 102"/>
                <a:gd name="T20" fmla="*/ 0 w 86"/>
                <a:gd name="T21" fmla="*/ 0 h 102"/>
                <a:gd name="T22" fmla="*/ 0 w 86"/>
                <a:gd name="T23" fmla="*/ 0 h 102"/>
                <a:gd name="T24" fmla="*/ 0 w 86"/>
                <a:gd name="T25" fmla="*/ 0 h 102"/>
                <a:gd name="T26" fmla="*/ 0 w 86"/>
                <a:gd name="T27" fmla="*/ 0 h 102"/>
                <a:gd name="T28" fmla="*/ 0 w 86"/>
                <a:gd name="T29" fmla="*/ 0 h 102"/>
                <a:gd name="T30" fmla="*/ 0 w 86"/>
                <a:gd name="T31" fmla="*/ 0 h 102"/>
                <a:gd name="T32" fmla="*/ 0 w 86"/>
                <a:gd name="T33" fmla="*/ 0 h 102"/>
                <a:gd name="T34" fmla="*/ 0 w 86"/>
                <a:gd name="T35" fmla="*/ 0 h 102"/>
                <a:gd name="T36" fmla="*/ 0 w 86"/>
                <a:gd name="T37" fmla="*/ 0 h 102"/>
                <a:gd name="T38" fmla="*/ 0 w 86"/>
                <a:gd name="T39" fmla="*/ 0 h 102"/>
                <a:gd name="T40" fmla="*/ 0 w 86"/>
                <a:gd name="T41" fmla="*/ 0 h 102"/>
                <a:gd name="T42" fmla="*/ 0 w 86"/>
                <a:gd name="T43" fmla="*/ 0 h 102"/>
                <a:gd name="T44" fmla="*/ 0 w 86"/>
                <a:gd name="T45" fmla="*/ 0 h 102"/>
                <a:gd name="T46" fmla="*/ 0 w 86"/>
                <a:gd name="T47" fmla="*/ 0 h 102"/>
                <a:gd name="T48" fmla="*/ 0 w 86"/>
                <a:gd name="T49" fmla="*/ 0 h 102"/>
                <a:gd name="T50" fmla="*/ 0 w 86"/>
                <a:gd name="T51" fmla="*/ 0 h 102"/>
                <a:gd name="T52" fmla="*/ 0 w 86"/>
                <a:gd name="T53" fmla="*/ 0 h 102"/>
                <a:gd name="T54" fmla="*/ 0 w 86"/>
                <a:gd name="T55" fmla="*/ 0 h 102"/>
                <a:gd name="T56" fmla="*/ 0 w 86"/>
                <a:gd name="T57" fmla="*/ 0 h 102"/>
                <a:gd name="T58" fmla="*/ 0 w 86"/>
                <a:gd name="T59" fmla="*/ 0 h 102"/>
                <a:gd name="T60" fmla="*/ 0 w 86"/>
                <a:gd name="T61" fmla="*/ 0 h 102"/>
                <a:gd name="T62" fmla="*/ 0 w 86"/>
                <a:gd name="T63" fmla="*/ 0 h 102"/>
                <a:gd name="T64" fmla="*/ 0 w 86"/>
                <a:gd name="T65" fmla="*/ 0 h 102"/>
                <a:gd name="T66" fmla="*/ 0 w 86"/>
                <a:gd name="T67" fmla="*/ 0 h 102"/>
                <a:gd name="T68" fmla="*/ 0 w 86"/>
                <a:gd name="T69" fmla="*/ 0 h 102"/>
                <a:gd name="T70" fmla="*/ 0 w 86"/>
                <a:gd name="T71" fmla="*/ 0 h 102"/>
                <a:gd name="T72" fmla="*/ 0 w 86"/>
                <a:gd name="T73" fmla="*/ 0 h 102"/>
                <a:gd name="T74" fmla="*/ 0 w 86"/>
                <a:gd name="T75" fmla="*/ 0 h 102"/>
                <a:gd name="T76" fmla="*/ 0 w 86"/>
                <a:gd name="T77" fmla="*/ 0 h 102"/>
                <a:gd name="T78" fmla="*/ 0 w 86"/>
                <a:gd name="T79" fmla="*/ 0 h 102"/>
                <a:gd name="T80" fmla="*/ 0 w 86"/>
                <a:gd name="T81" fmla="*/ 0 h 102"/>
                <a:gd name="T82" fmla="*/ 0 w 86"/>
                <a:gd name="T83" fmla="*/ 0 h 102"/>
                <a:gd name="T84" fmla="*/ 0 w 86"/>
                <a:gd name="T85" fmla="*/ 0 h 102"/>
                <a:gd name="T86" fmla="*/ 0 w 86"/>
                <a:gd name="T87" fmla="*/ 0 h 102"/>
                <a:gd name="T88" fmla="*/ 0 w 86"/>
                <a:gd name="T89" fmla="*/ 0 h 102"/>
                <a:gd name="T90" fmla="*/ 0 w 86"/>
                <a:gd name="T91" fmla="*/ 0 h 102"/>
                <a:gd name="T92" fmla="*/ 0 w 86"/>
                <a:gd name="T93" fmla="*/ 0 h 102"/>
                <a:gd name="T94" fmla="*/ 0 w 86"/>
                <a:gd name="T95" fmla="*/ 0 h 102"/>
                <a:gd name="T96" fmla="*/ 0 w 86"/>
                <a:gd name="T97" fmla="*/ 0 h 102"/>
                <a:gd name="T98" fmla="*/ 0 w 86"/>
                <a:gd name="T99" fmla="*/ 0 h 102"/>
                <a:gd name="T100" fmla="*/ 0 w 86"/>
                <a:gd name="T101" fmla="*/ 0 h 102"/>
                <a:gd name="T102" fmla="*/ 0 w 86"/>
                <a:gd name="T103" fmla="*/ 0 h 102"/>
                <a:gd name="T104" fmla="*/ 0 w 86"/>
                <a:gd name="T105" fmla="*/ 0 h 102"/>
                <a:gd name="T106" fmla="*/ 0 w 86"/>
                <a:gd name="T107" fmla="*/ 0 h 102"/>
                <a:gd name="T108" fmla="*/ 0 w 86"/>
                <a:gd name="T109" fmla="*/ 0 h 102"/>
                <a:gd name="T110" fmla="*/ 0 w 86"/>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6" y="51"/>
                  </a:lnTo>
                  <a:lnTo>
                    <a:pt x="83" y="53"/>
                  </a:lnTo>
                  <a:lnTo>
                    <a:pt x="82" y="54"/>
                  </a:lnTo>
                  <a:lnTo>
                    <a:pt x="79" y="54"/>
                  </a:lnTo>
                  <a:lnTo>
                    <a:pt x="18" y="54"/>
                  </a:lnTo>
                  <a:lnTo>
                    <a:pt x="19" y="62"/>
                  </a:lnTo>
                  <a:lnTo>
                    <a:pt x="20" y="68"/>
                  </a:lnTo>
                  <a:lnTo>
                    <a:pt x="22" y="74"/>
                  </a:lnTo>
                  <a:lnTo>
                    <a:pt x="25" y="80"/>
                  </a:lnTo>
                  <a:lnTo>
                    <a:pt x="29" y="83"/>
                  </a:lnTo>
                  <a:lnTo>
                    <a:pt x="34" y="85"/>
                  </a:lnTo>
                  <a:lnTo>
                    <a:pt x="41" y="88"/>
                  </a:lnTo>
                  <a:lnTo>
                    <a:pt x="49" y="88"/>
                  </a:lnTo>
                  <a:lnTo>
                    <a:pt x="60" y="88"/>
                  </a:lnTo>
                  <a:lnTo>
                    <a:pt x="69" y="84"/>
                  </a:lnTo>
                  <a:lnTo>
                    <a:pt x="75" y="82"/>
                  </a:lnTo>
                  <a:lnTo>
                    <a:pt x="79" y="81"/>
                  </a:lnTo>
                  <a:lnTo>
                    <a:pt x="80" y="82"/>
                  </a:lnTo>
                  <a:lnTo>
                    <a:pt x="81" y="83"/>
                  </a:lnTo>
                  <a:lnTo>
                    <a:pt x="82" y="84"/>
                  </a:lnTo>
                  <a:lnTo>
                    <a:pt x="82" y="88"/>
                  </a:lnTo>
                  <a:lnTo>
                    <a:pt x="82" y="90"/>
                  </a:lnTo>
                  <a:lnTo>
                    <a:pt x="81" y="92"/>
                  </a:lnTo>
                  <a:lnTo>
                    <a:pt x="81" y="93"/>
                  </a:lnTo>
                  <a:lnTo>
                    <a:pt x="80" y="95"/>
                  </a:lnTo>
                  <a:lnTo>
                    <a:pt x="76" y="97"/>
                  </a:lnTo>
                  <a:lnTo>
                    <a:pt x="69" y="99"/>
                  </a:lnTo>
                  <a:lnTo>
                    <a:pt x="59" y="102"/>
                  </a:lnTo>
                  <a:lnTo>
                    <a:pt x="46" y="102"/>
                  </a:lnTo>
                  <a:lnTo>
                    <a:pt x="36" y="102"/>
                  </a:lnTo>
                  <a:lnTo>
                    <a:pt x="27" y="99"/>
                  </a:lnTo>
                  <a:lnTo>
                    <a:pt x="19" y="95"/>
                  </a:lnTo>
                  <a:lnTo>
                    <a:pt x="12" y="89"/>
                  </a:lnTo>
                  <a:lnTo>
                    <a:pt x="7" y="82"/>
                  </a:lnTo>
                  <a:lnTo>
                    <a:pt x="4" y="74"/>
                  </a:lnTo>
                  <a:lnTo>
                    <a:pt x="2" y="64"/>
                  </a:lnTo>
                  <a:lnTo>
                    <a:pt x="0" y="52"/>
                  </a:lnTo>
                  <a:lnTo>
                    <a:pt x="2" y="40"/>
                  </a:lnTo>
                  <a:lnTo>
                    <a:pt x="4" y="30"/>
                  </a:lnTo>
                  <a:lnTo>
                    <a:pt x="7" y="21"/>
                  </a:lnTo>
                  <a:lnTo>
                    <a:pt x="13" y="14"/>
                  </a:lnTo>
                  <a:lnTo>
                    <a:pt x="19" y="8"/>
                  </a:lnTo>
                  <a:lnTo>
                    <a:pt x="27" y="4"/>
                  </a:lnTo>
                  <a:lnTo>
                    <a:pt x="35" y="1"/>
                  </a:lnTo>
                  <a:lnTo>
                    <a:pt x="45" y="0"/>
                  </a:lnTo>
                  <a:lnTo>
                    <a:pt x="56" y="1"/>
                  </a:lnTo>
                  <a:lnTo>
                    <a:pt x="64" y="4"/>
                  </a:lnTo>
                  <a:lnTo>
                    <a:pt x="71" y="8"/>
                  </a:lnTo>
                  <a:lnTo>
                    <a:pt x="76" y="13"/>
                  </a:lnTo>
                  <a:lnTo>
                    <a:pt x="81" y="20"/>
                  </a:lnTo>
                  <a:lnTo>
                    <a:pt x="83" y="27"/>
                  </a:lnTo>
                  <a:lnTo>
                    <a:pt x="86" y="36"/>
                  </a:lnTo>
                  <a:lnTo>
                    <a:pt x="86" y="44"/>
                  </a:lnTo>
                  <a:lnTo>
                    <a:pt x="86" y="47"/>
                  </a:lnTo>
                  <a:close/>
                  <a:moveTo>
                    <a:pt x="68" y="42"/>
                  </a:moveTo>
                  <a:lnTo>
                    <a:pt x="68" y="42"/>
                  </a:lnTo>
                  <a:lnTo>
                    <a:pt x="68" y="36"/>
                  </a:lnTo>
                  <a:lnTo>
                    <a:pt x="67" y="30"/>
                  </a:lnTo>
                  <a:lnTo>
                    <a:pt x="66" y="25"/>
                  </a:lnTo>
                  <a:lnTo>
                    <a:pt x="63" y="21"/>
                  </a:lnTo>
                  <a:lnTo>
                    <a:pt x="59" y="17"/>
                  </a:lnTo>
                  <a:lnTo>
                    <a:pt x="55" y="15"/>
                  </a:lnTo>
                  <a:lnTo>
                    <a:pt x="50" y="14"/>
                  </a:lnTo>
                  <a:lnTo>
                    <a:pt x="44" y="14"/>
                  </a:lnTo>
                  <a:lnTo>
                    <a:pt x="38" y="14"/>
                  </a:lnTo>
                  <a:lnTo>
                    <a:pt x="33" y="16"/>
                  </a:lnTo>
                  <a:lnTo>
                    <a:pt x="29" y="19"/>
                  </a:lnTo>
                  <a:lnTo>
                    <a:pt x="26" y="22"/>
                  </a:lnTo>
                  <a:lnTo>
                    <a:pt x="22" y="27"/>
                  </a:lnTo>
                  <a:lnTo>
                    <a:pt x="20" y="31"/>
                  </a:lnTo>
                  <a:lnTo>
                    <a:pt x="19" y="37"/>
                  </a:lnTo>
                  <a:lnTo>
                    <a:pt x="18"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3" name="Freeform 114">
              <a:extLst>
                <a:ext uri="{FF2B5EF4-FFF2-40B4-BE49-F238E27FC236}">
                  <a16:creationId xmlns:a16="http://schemas.microsoft.com/office/drawing/2014/main" id="{209C3997-A540-4FB3-A8FB-4A1CD20121D4}"/>
                </a:ext>
              </a:extLst>
            </p:cNvPr>
            <p:cNvSpPr>
              <a:spLocks/>
            </p:cNvSpPr>
            <p:nvPr userDrawn="1"/>
          </p:nvSpPr>
          <p:spPr bwMode="auto">
            <a:xfrm>
              <a:off x="2820" y="951"/>
              <a:ext cx="32" cy="50"/>
            </a:xfrm>
            <a:custGeom>
              <a:avLst/>
              <a:gdLst>
                <a:gd name="T0" fmla="*/ 0 w 66"/>
                <a:gd name="T1" fmla="*/ 0 h 102"/>
                <a:gd name="T2" fmla="*/ 0 w 66"/>
                <a:gd name="T3" fmla="*/ 0 h 102"/>
                <a:gd name="T4" fmla="*/ 0 w 66"/>
                <a:gd name="T5" fmla="*/ 0 h 102"/>
                <a:gd name="T6" fmla="*/ 0 w 66"/>
                <a:gd name="T7" fmla="*/ 0 h 102"/>
                <a:gd name="T8" fmla="*/ 0 w 66"/>
                <a:gd name="T9" fmla="*/ 0 h 102"/>
                <a:gd name="T10" fmla="*/ 0 w 66"/>
                <a:gd name="T11" fmla="*/ 0 h 102"/>
                <a:gd name="T12" fmla="*/ 0 w 66"/>
                <a:gd name="T13" fmla="*/ 0 h 102"/>
                <a:gd name="T14" fmla="*/ 0 w 66"/>
                <a:gd name="T15" fmla="*/ 0 h 102"/>
                <a:gd name="T16" fmla="*/ 0 w 66"/>
                <a:gd name="T17" fmla="*/ 0 h 102"/>
                <a:gd name="T18" fmla="*/ 0 w 66"/>
                <a:gd name="T19" fmla="*/ 0 h 102"/>
                <a:gd name="T20" fmla="*/ 0 w 66"/>
                <a:gd name="T21" fmla="*/ 0 h 102"/>
                <a:gd name="T22" fmla="*/ 0 w 66"/>
                <a:gd name="T23" fmla="*/ 0 h 102"/>
                <a:gd name="T24" fmla="*/ 0 w 66"/>
                <a:gd name="T25" fmla="*/ 0 h 102"/>
                <a:gd name="T26" fmla="*/ 0 w 66"/>
                <a:gd name="T27" fmla="*/ 0 h 102"/>
                <a:gd name="T28" fmla="*/ 0 w 66"/>
                <a:gd name="T29" fmla="*/ 0 h 102"/>
                <a:gd name="T30" fmla="*/ 0 w 66"/>
                <a:gd name="T31" fmla="*/ 0 h 102"/>
                <a:gd name="T32" fmla="*/ 0 w 66"/>
                <a:gd name="T33" fmla="*/ 0 h 102"/>
                <a:gd name="T34" fmla="*/ 0 w 66"/>
                <a:gd name="T35" fmla="*/ 0 h 102"/>
                <a:gd name="T36" fmla="*/ 0 w 66"/>
                <a:gd name="T37" fmla="*/ 0 h 102"/>
                <a:gd name="T38" fmla="*/ 0 w 66"/>
                <a:gd name="T39" fmla="*/ 0 h 102"/>
                <a:gd name="T40" fmla="*/ 0 w 66"/>
                <a:gd name="T41" fmla="*/ 0 h 102"/>
                <a:gd name="T42" fmla="*/ 0 w 66"/>
                <a:gd name="T43" fmla="*/ 0 h 102"/>
                <a:gd name="T44" fmla="*/ 0 w 66"/>
                <a:gd name="T45" fmla="*/ 0 h 102"/>
                <a:gd name="T46" fmla="*/ 0 w 66"/>
                <a:gd name="T47" fmla="*/ 0 h 102"/>
                <a:gd name="T48" fmla="*/ 0 w 66"/>
                <a:gd name="T49" fmla="*/ 0 h 102"/>
                <a:gd name="T50" fmla="*/ 0 w 66"/>
                <a:gd name="T51" fmla="*/ 0 h 102"/>
                <a:gd name="T52" fmla="*/ 0 w 66"/>
                <a:gd name="T53" fmla="*/ 0 h 102"/>
                <a:gd name="T54" fmla="*/ 0 w 66"/>
                <a:gd name="T55" fmla="*/ 0 h 102"/>
                <a:gd name="T56" fmla="*/ 0 w 66"/>
                <a:gd name="T57" fmla="*/ 0 h 102"/>
                <a:gd name="T58" fmla="*/ 0 w 66"/>
                <a:gd name="T59" fmla="*/ 0 h 102"/>
                <a:gd name="T60" fmla="*/ 0 w 66"/>
                <a:gd name="T61" fmla="*/ 0 h 102"/>
                <a:gd name="T62" fmla="*/ 0 w 66"/>
                <a:gd name="T63" fmla="*/ 0 h 102"/>
                <a:gd name="T64" fmla="*/ 0 w 66"/>
                <a:gd name="T65" fmla="*/ 0 h 102"/>
                <a:gd name="T66" fmla="*/ 0 w 66"/>
                <a:gd name="T67" fmla="*/ 0 h 102"/>
                <a:gd name="T68" fmla="*/ 0 w 66"/>
                <a:gd name="T69" fmla="*/ 0 h 102"/>
                <a:gd name="T70" fmla="*/ 0 w 66"/>
                <a:gd name="T71" fmla="*/ 0 h 102"/>
                <a:gd name="T72" fmla="*/ 0 w 66"/>
                <a:gd name="T73" fmla="*/ 0 h 102"/>
                <a:gd name="T74" fmla="*/ 0 w 66"/>
                <a:gd name="T75" fmla="*/ 0 h 102"/>
                <a:gd name="T76" fmla="*/ 0 w 66"/>
                <a:gd name="T77" fmla="*/ 0 h 102"/>
                <a:gd name="T78" fmla="*/ 0 w 66"/>
                <a:gd name="T79" fmla="*/ 0 h 102"/>
                <a:gd name="T80" fmla="*/ 0 w 66"/>
                <a:gd name="T81" fmla="*/ 0 h 102"/>
                <a:gd name="T82" fmla="*/ 0 w 66"/>
                <a:gd name="T83" fmla="*/ 0 h 102"/>
                <a:gd name="T84" fmla="*/ 0 w 66"/>
                <a:gd name="T85" fmla="*/ 0 h 102"/>
                <a:gd name="T86" fmla="*/ 0 w 66"/>
                <a:gd name="T87" fmla="*/ 0 h 102"/>
                <a:gd name="T88" fmla="*/ 0 w 66"/>
                <a:gd name="T89" fmla="*/ 0 h 102"/>
                <a:gd name="T90" fmla="*/ 0 w 66"/>
                <a:gd name="T91" fmla="*/ 0 h 102"/>
                <a:gd name="T92" fmla="*/ 0 w 66"/>
                <a:gd name="T93" fmla="*/ 0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3"/>
                  </a:moveTo>
                  <a:lnTo>
                    <a:pt x="66" y="73"/>
                  </a:lnTo>
                  <a:lnTo>
                    <a:pt x="65" y="78"/>
                  </a:lnTo>
                  <a:lnTo>
                    <a:pt x="63" y="85"/>
                  </a:lnTo>
                  <a:lnTo>
                    <a:pt x="60" y="90"/>
                  </a:lnTo>
                  <a:lnTo>
                    <a:pt x="55" y="95"/>
                  </a:lnTo>
                  <a:lnTo>
                    <a:pt x="51" y="98"/>
                  </a:lnTo>
                  <a:lnTo>
                    <a:pt x="44" y="100"/>
                  </a:lnTo>
                  <a:lnTo>
                    <a:pt x="37" y="102"/>
                  </a:lnTo>
                  <a:lnTo>
                    <a:pt x="30" y="102"/>
                  </a:lnTo>
                  <a:lnTo>
                    <a:pt x="20" y="102"/>
                  </a:lnTo>
                  <a:lnTo>
                    <a:pt x="12" y="99"/>
                  </a:lnTo>
                  <a:lnTo>
                    <a:pt x="6" y="97"/>
                  </a:lnTo>
                  <a:lnTo>
                    <a:pt x="2" y="95"/>
                  </a:lnTo>
                  <a:lnTo>
                    <a:pt x="1" y="91"/>
                  </a:lnTo>
                  <a:lnTo>
                    <a:pt x="0" y="87"/>
                  </a:lnTo>
                  <a:lnTo>
                    <a:pt x="0" y="83"/>
                  </a:lnTo>
                  <a:lnTo>
                    <a:pt x="1" y="81"/>
                  </a:lnTo>
                  <a:lnTo>
                    <a:pt x="2" y="80"/>
                  </a:lnTo>
                  <a:lnTo>
                    <a:pt x="3" y="80"/>
                  </a:lnTo>
                  <a:lnTo>
                    <a:pt x="7" y="81"/>
                  </a:lnTo>
                  <a:lnTo>
                    <a:pt x="12" y="84"/>
                  </a:lnTo>
                  <a:lnTo>
                    <a:pt x="20" y="87"/>
                  </a:lnTo>
                  <a:lnTo>
                    <a:pt x="24" y="88"/>
                  </a:lnTo>
                  <a:lnTo>
                    <a:pt x="30" y="89"/>
                  </a:lnTo>
                  <a:lnTo>
                    <a:pt x="38" y="88"/>
                  </a:lnTo>
                  <a:lnTo>
                    <a:pt x="44" y="85"/>
                  </a:lnTo>
                  <a:lnTo>
                    <a:pt x="46" y="83"/>
                  </a:lnTo>
                  <a:lnTo>
                    <a:pt x="47" y="81"/>
                  </a:lnTo>
                  <a:lnTo>
                    <a:pt x="48" y="77"/>
                  </a:lnTo>
                  <a:lnTo>
                    <a:pt x="50" y="74"/>
                  </a:lnTo>
                  <a:lnTo>
                    <a:pt x="48" y="70"/>
                  </a:lnTo>
                  <a:lnTo>
                    <a:pt x="47" y="67"/>
                  </a:lnTo>
                  <a:lnTo>
                    <a:pt x="42" y="62"/>
                  </a:lnTo>
                  <a:lnTo>
                    <a:pt x="35" y="59"/>
                  </a:lnTo>
                  <a:lnTo>
                    <a:pt x="25" y="55"/>
                  </a:lnTo>
                  <a:lnTo>
                    <a:pt x="17" y="51"/>
                  </a:lnTo>
                  <a:lnTo>
                    <a:pt x="9" y="46"/>
                  </a:lnTo>
                  <a:lnTo>
                    <a:pt x="7" y="43"/>
                  </a:lnTo>
                  <a:lnTo>
                    <a:pt x="5" y="38"/>
                  </a:lnTo>
                  <a:lnTo>
                    <a:pt x="3" y="34"/>
                  </a:lnTo>
                  <a:lnTo>
                    <a:pt x="2" y="28"/>
                  </a:lnTo>
                  <a:lnTo>
                    <a:pt x="3" y="22"/>
                  </a:lnTo>
                  <a:lnTo>
                    <a:pt x="5" y="17"/>
                  </a:lnTo>
                  <a:lnTo>
                    <a:pt x="7" y="13"/>
                  </a:lnTo>
                  <a:lnTo>
                    <a:pt x="10" y="8"/>
                  </a:lnTo>
                  <a:lnTo>
                    <a:pt x="16" y="5"/>
                  </a:lnTo>
                  <a:lnTo>
                    <a:pt x="22" y="2"/>
                  </a:lnTo>
                  <a:lnTo>
                    <a:pt x="29" y="1"/>
                  </a:lnTo>
                  <a:lnTo>
                    <a:pt x="36" y="0"/>
                  </a:lnTo>
                  <a:lnTo>
                    <a:pt x="44" y="1"/>
                  </a:lnTo>
                  <a:lnTo>
                    <a:pt x="51" y="2"/>
                  </a:lnTo>
                  <a:lnTo>
                    <a:pt x="55" y="5"/>
                  </a:lnTo>
                  <a:lnTo>
                    <a:pt x="59" y="6"/>
                  </a:lnTo>
                  <a:lnTo>
                    <a:pt x="60" y="8"/>
                  </a:lnTo>
                  <a:lnTo>
                    <a:pt x="61" y="9"/>
                  </a:lnTo>
                  <a:lnTo>
                    <a:pt x="61" y="12"/>
                  </a:lnTo>
                  <a:lnTo>
                    <a:pt x="61" y="14"/>
                  </a:lnTo>
                  <a:lnTo>
                    <a:pt x="61" y="17"/>
                  </a:lnTo>
                  <a:lnTo>
                    <a:pt x="60" y="19"/>
                  </a:lnTo>
                  <a:lnTo>
                    <a:pt x="60" y="20"/>
                  </a:lnTo>
                  <a:lnTo>
                    <a:pt x="59" y="21"/>
                  </a:lnTo>
                  <a:lnTo>
                    <a:pt x="55" y="20"/>
                  </a:lnTo>
                  <a:lnTo>
                    <a:pt x="51" y="17"/>
                  </a:lnTo>
                  <a:lnTo>
                    <a:pt x="45" y="15"/>
                  </a:lnTo>
                  <a:lnTo>
                    <a:pt x="36" y="14"/>
                  </a:lnTo>
                  <a:lnTo>
                    <a:pt x="29" y="14"/>
                  </a:lnTo>
                  <a:lnTo>
                    <a:pt x="23" y="17"/>
                  </a:lnTo>
                  <a:lnTo>
                    <a:pt x="20" y="22"/>
                  </a:lnTo>
                  <a:lnTo>
                    <a:pt x="18" y="27"/>
                  </a:lnTo>
                  <a:lnTo>
                    <a:pt x="20" y="30"/>
                  </a:lnTo>
                  <a:lnTo>
                    <a:pt x="21" y="34"/>
                  </a:lnTo>
                  <a:lnTo>
                    <a:pt x="27" y="38"/>
                  </a:lnTo>
                  <a:lnTo>
                    <a:pt x="33" y="42"/>
                  </a:lnTo>
                  <a:lnTo>
                    <a:pt x="43" y="45"/>
                  </a:lnTo>
                  <a:lnTo>
                    <a:pt x="51" y="50"/>
                  </a:lnTo>
                  <a:lnTo>
                    <a:pt x="59" y="54"/>
                  </a:lnTo>
                  <a:lnTo>
                    <a:pt x="61" y="58"/>
                  </a:lnTo>
                  <a:lnTo>
                    <a:pt x="63" y="62"/>
                  </a:lnTo>
                  <a:lnTo>
                    <a:pt x="66" y="67"/>
                  </a:lnTo>
                  <a:lnTo>
                    <a:pt x="66" y="7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4" name="Freeform 115">
              <a:extLst>
                <a:ext uri="{FF2B5EF4-FFF2-40B4-BE49-F238E27FC236}">
                  <a16:creationId xmlns:a16="http://schemas.microsoft.com/office/drawing/2014/main" id="{F8D00FA5-39EE-40DA-BBA6-F069CCC483D2}"/>
                </a:ext>
              </a:extLst>
            </p:cNvPr>
            <p:cNvSpPr>
              <a:spLocks/>
            </p:cNvSpPr>
            <p:nvPr userDrawn="1"/>
          </p:nvSpPr>
          <p:spPr bwMode="auto">
            <a:xfrm>
              <a:off x="4110" y="805"/>
              <a:ext cx="48" cy="67"/>
            </a:xfrm>
            <a:custGeom>
              <a:avLst/>
              <a:gdLst>
                <a:gd name="T0" fmla="*/ 1 w 95"/>
                <a:gd name="T1" fmla="*/ 1 h 134"/>
                <a:gd name="T2" fmla="*/ 1 w 95"/>
                <a:gd name="T3" fmla="*/ 1 h 134"/>
                <a:gd name="T4" fmla="*/ 1 w 95"/>
                <a:gd name="T5" fmla="*/ 1 h 134"/>
                <a:gd name="T6" fmla="*/ 1 w 95"/>
                <a:gd name="T7" fmla="*/ 1 h 134"/>
                <a:gd name="T8" fmla="*/ 1 w 95"/>
                <a:gd name="T9" fmla="*/ 1 h 134"/>
                <a:gd name="T10" fmla="*/ 1 w 95"/>
                <a:gd name="T11" fmla="*/ 1 h 134"/>
                <a:gd name="T12" fmla="*/ 1 w 95"/>
                <a:gd name="T13" fmla="*/ 1 h 134"/>
                <a:gd name="T14" fmla="*/ 1 w 95"/>
                <a:gd name="T15" fmla="*/ 1 h 134"/>
                <a:gd name="T16" fmla="*/ 1 w 95"/>
                <a:gd name="T17" fmla="*/ 1 h 134"/>
                <a:gd name="T18" fmla="*/ 1 w 95"/>
                <a:gd name="T19" fmla="*/ 1 h 134"/>
                <a:gd name="T20" fmla="*/ 0 w 95"/>
                <a:gd name="T21" fmla="*/ 1 h 134"/>
                <a:gd name="T22" fmla="*/ 1 w 95"/>
                <a:gd name="T23" fmla="*/ 1 h 134"/>
                <a:gd name="T24" fmla="*/ 1 w 95"/>
                <a:gd name="T25" fmla="*/ 1 h 134"/>
                <a:gd name="T26" fmla="*/ 1 w 95"/>
                <a:gd name="T27" fmla="*/ 0 h 134"/>
                <a:gd name="T28" fmla="*/ 1 w 95"/>
                <a:gd name="T29" fmla="*/ 1 h 134"/>
                <a:gd name="T30" fmla="*/ 1 w 95"/>
                <a:gd name="T31" fmla="*/ 1 h 134"/>
                <a:gd name="T32" fmla="*/ 1 w 95"/>
                <a:gd name="T33" fmla="*/ 1 h 134"/>
                <a:gd name="T34" fmla="*/ 1 w 95"/>
                <a:gd name="T35" fmla="*/ 1 h 134"/>
                <a:gd name="T36" fmla="*/ 1 w 95"/>
                <a:gd name="T37" fmla="*/ 1 h 134"/>
                <a:gd name="T38" fmla="*/ 1 w 95"/>
                <a:gd name="T39" fmla="*/ 1 h 134"/>
                <a:gd name="T40" fmla="*/ 1 w 95"/>
                <a:gd name="T41" fmla="*/ 1 h 134"/>
                <a:gd name="T42" fmla="*/ 1 w 95"/>
                <a:gd name="T43" fmla="*/ 1 h 134"/>
                <a:gd name="T44" fmla="*/ 1 w 95"/>
                <a:gd name="T45" fmla="*/ 1 h 134"/>
                <a:gd name="T46" fmla="*/ 1 w 95"/>
                <a:gd name="T47" fmla="*/ 1 h 134"/>
                <a:gd name="T48" fmla="*/ 1 w 95"/>
                <a:gd name="T49" fmla="*/ 1 h 134"/>
                <a:gd name="T50" fmla="*/ 1 w 95"/>
                <a:gd name="T51" fmla="*/ 1 h 134"/>
                <a:gd name="T52" fmla="*/ 1 w 95"/>
                <a:gd name="T53" fmla="*/ 1 h 134"/>
                <a:gd name="T54" fmla="*/ 1 w 95"/>
                <a:gd name="T55" fmla="*/ 0 h 134"/>
                <a:gd name="T56" fmla="*/ 1 w 95"/>
                <a:gd name="T57" fmla="*/ 1 h 134"/>
                <a:gd name="T58" fmla="*/ 1 w 95"/>
                <a:gd name="T59" fmla="*/ 1 h 134"/>
                <a:gd name="T60" fmla="*/ 1 w 95"/>
                <a:gd name="T61" fmla="*/ 1 h 134"/>
                <a:gd name="T62" fmla="*/ 1 w 95"/>
                <a:gd name="T63" fmla="*/ 1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4">
                  <a:moveTo>
                    <a:pt x="56" y="83"/>
                  </a:moveTo>
                  <a:lnTo>
                    <a:pt x="56" y="131"/>
                  </a:lnTo>
                  <a:lnTo>
                    <a:pt x="56" y="132"/>
                  </a:lnTo>
                  <a:lnTo>
                    <a:pt x="55" y="133"/>
                  </a:lnTo>
                  <a:lnTo>
                    <a:pt x="51" y="134"/>
                  </a:lnTo>
                  <a:lnTo>
                    <a:pt x="48" y="134"/>
                  </a:lnTo>
                  <a:lnTo>
                    <a:pt x="43" y="134"/>
                  </a:lnTo>
                  <a:lnTo>
                    <a:pt x="41" y="133"/>
                  </a:lnTo>
                  <a:lnTo>
                    <a:pt x="39" y="132"/>
                  </a:lnTo>
                  <a:lnTo>
                    <a:pt x="39" y="131"/>
                  </a:lnTo>
                  <a:lnTo>
                    <a:pt x="39" y="83"/>
                  </a:lnTo>
                  <a:lnTo>
                    <a:pt x="1" y="7"/>
                  </a:lnTo>
                  <a:lnTo>
                    <a:pt x="0" y="3"/>
                  </a:lnTo>
                  <a:lnTo>
                    <a:pt x="1" y="1"/>
                  </a:lnTo>
                  <a:lnTo>
                    <a:pt x="3" y="1"/>
                  </a:lnTo>
                  <a:lnTo>
                    <a:pt x="9" y="0"/>
                  </a:lnTo>
                  <a:lnTo>
                    <a:pt x="13" y="1"/>
                  </a:lnTo>
                  <a:lnTo>
                    <a:pt x="17" y="1"/>
                  </a:lnTo>
                  <a:lnTo>
                    <a:pt x="18" y="2"/>
                  </a:lnTo>
                  <a:lnTo>
                    <a:pt x="19" y="3"/>
                  </a:lnTo>
                  <a:lnTo>
                    <a:pt x="38" y="42"/>
                  </a:lnTo>
                  <a:lnTo>
                    <a:pt x="42" y="54"/>
                  </a:lnTo>
                  <a:lnTo>
                    <a:pt x="48" y="65"/>
                  </a:lnTo>
                  <a:lnTo>
                    <a:pt x="53" y="54"/>
                  </a:lnTo>
                  <a:lnTo>
                    <a:pt x="58" y="42"/>
                  </a:lnTo>
                  <a:lnTo>
                    <a:pt x="77" y="4"/>
                  </a:lnTo>
                  <a:lnTo>
                    <a:pt x="78" y="2"/>
                  </a:lnTo>
                  <a:lnTo>
                    <a:pt x="79" y="1"/>
                  </a:lnTo>
                  <a:lnTo>
                    <a:pt x="81" y="1"/>
                  </a:lnTo>
                  <a:lnTo>
                    <a:pt x="86" y="0"/>
                  </a:lnTo>
                  <a:lnTo>
                    <a:pt x="92" y="1"/>
                  </a:lnTo>
                  <a:lnTo>
                    <a:pt x="95" y="1"/>
                  </a:lnTo>
                  <a:lnTo>
                    <a:pt x="95" y="3"/>
                  </a:lnTo>
                  <a:lnTo>
                    <a:pt x="94" y="7"/>
                  </a:lnTo>
                  <a:lnTo>
                    <a:pt x="56" y="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5" name="Freeform 116">
              <a:extLst>
                <a:ext uri="{FF2B5EF4-FFF2-40B4-BE49-F238E27FC236}">
                  <a16:creationId xmlns:a16="http://schemas.microsoft.com/office/drawing/2014/main" id="{DB5043E9-DAF1-443C-B1C2-0BCAD1A6C670}"/>
                </a:ext>
              </a:extLst>
            </p:cNvPr>
            <p:cNvSpPr>
              <a:spLocks noEditPoints="1"/>
            </p:cNvSpPr>
            <p:nvPr userDrawn="1"/>
          </p:nvSpPr>
          <p:spPr bwMode="auto">
            <a:xfrm>
              <a:off x="4157" y="822"/>
              <a:ext cx="42" cy="51"/>
            </a:xfrm>
            <a:custGeom>
              <a:avLst/>
              <a:gdLst>
                <a:gd name="T0" fmla="*/ 1 w 84"/>
                <a:gd name="T1" fmla="*/ 1 h 102"/>
                <a:gd name="T2" fmla="*/ 1 w 84"/>
                <a:gd name="T3" fmla="*/ 1 h 102"/>
                <a:gd name="T4" fmla="*/ 1 w 84"/>
                <a:gd name="T5" fmla="*/ 1 h 102"/>
                <a:gd name="T6" fmla="*/ 1 w 84"/>
                <a:gd name="T7" fmla="*/ 1 h 102"/>
                <a:gd name="T8" fmla="*/ 1 w 84"/>
                <a:gd name="T9" fmla="*/ 1 h 102"/>
                <a:gd name="T10" fmla="*/ 1 w 84"/>
                <a:gd name="T11" fmla="*/ 1 h 102"/>
                <a:gd name="T12" fmla="*/ 1 w 84"/>
                <a:gd name="T13" fmla="*/ 1 h 102"/>
                <a:gd name="T14" fmla="*/ 1 w 84"/>
                <a:gd name="T15" fmla="*/ 1 h 102"/>
                <a:gd name="T16" fmla="*/ 1 w 84"/>
                <a:gd name="T17" fmla="*/ 1 h 102"/>
                <a:gd name="T18" fmla="*/ 1 w 84"/>
                <a:gd name="T19" fmla="*/ 1 h 102"/>
                <a:gd name="T20" fmla="*/ 1 w 84"/>
                <a:gd name="T21" fmla="*/ 1 h 102"/>
                <a:gd name="T22" fmla="*/ 1 w 84"/>
                <a:gd name="T23" fmla="*/ 1 h 102"/>
                <a:gd name="T24" fmla="*/ 1 w 84"/>
                <a:gd name="T25" fmla="*/ 1 h 102"/>
                <a:gd name="T26" fmla="*/ 1 w 84"/>
                <a:gd name="T27" fmla="*/ 1 h 102"/>
                <a:gd name="T28" fmla="*/ 1 w 84"/>
                <a:gd name="T29" fmla="*/ 1 h 102"/>
                <a:gd name="T30" fmla="*/ 1 w 84"/>
                <a:gd name="T31" fmla="*/ 1 h 102"/>
                <a:gd name="T32" fmla="*/ 1 w 84"/>
                <a:gd name="T33" fmla="*/ 1 h 102"/>
                <a:gd name="T34" fmla="*/ 1 w 84"/>
                <a:gd name="T35" fmla="*/ 1 h 102"/>
                <a:gd name="T36" fmla="*/ 1 w 84"/>
                <a:gd name="T37" fmla="*/ 1 h 102"/>
                <a:gd name="T38" fmla="*/ 1 w 84"/>
                <a:gd name="T39" fmla="*/ 1 h 102"/>
                <a:gd name="T40" fmla="*/ 1 w 84"/>
                <a:gd name="T41" fmla="*/ 1 h 102"/>
                <a:gd name="T42" fmla="*/ 1 w 84"/>
                <a:gd name="T43" fmla="*/ 1 h 102"/>
                <a:gd name="T44" fmla="*/ 1 w 84"/>
                <a:gd name="T45" fmla="*/ 1 h 102"/>
                <a:gd name="T46" fmla="*/ 1 w 84"/>
                <a:gd name="T47" fmla="*/ 1 h 102"/>
                <a:gd name="T48" fmla="*/ 1 w 84"/>
                <a:gd name="T49" fmla="*/ 1 h 102"/>
                <a:gd name="T50" fmla="*/ 1 w 84"/>
                <a:gd name="T51" fmla="*/ 1 h 102"/>
                <a:gd name="T52" fmla="*/ 1 w 84"/>
                <a:gd name="T53" fmla="*/ 1 h 102"/>
                <a:gd name="T54" fmla="*/ 1 w 84"/>
                <a:gd name="T55" fmla="*/ 1 h 102"/>
                <a:gd name="T56" fmla="*/ 1 w 84"/>
                <a:gd name="T57" fmla="*/ 1 h 102"/>
                <a:gd name="T58" fmla="*/ 1 w 84"/>
                <a:gd name="T59" fmla="*/ 1 h 102"/>
                <a:gd name="T60" fmla="*/ 1 w 84"/>
                <a:gd name="T61" fmla="*/ 1 h 102"/>
                <a:gd name="T62" fmla="*/ 0 w 84"/>
                <a:gd name="T63" fmla="*/ 1 h 102"/>
                <a:gd name="T64" fmla="*/ 0 w 84"/>
                <a:gd name="T65" fmla="*/ 1 h 102"/>
                <a:gd name="T66" fmla="*/ 1 w 84"/>
                <a:gd name="T67" fmla="*/ 1 h 102"/>
                <a:gd name="T68" fmla="*/ 1 w 84"/>
                <a:gd name="T69" fmla="*/ 1 h 102"/>
                <a:gd name="T70" fmla="*/ 1 w 84"/>
                <a:gd name="T71" fmla="*/ 1 h 102"/>
                <a:gd name="T72" fmla="*/ 1 w 84"/>
                <a:gd name="T73" fmla="*/ 1 h 102"/>
                <a:gd name="T74" fmla="*/ 1 w 84"/>
                <a:gd name="T75" fmla="*/ 0 h 102"/>
                <a:gd name="T76" fmla="*/ 1 w 84"/>
                <a:gd name="T77" fmla="*/ 1 h 102"/>
                <a:gd name="T78" fmla="*/ 1 w 84"/>
                <a:gd name="T79" fmla="*/ 1 h 102"/>
                <a:gd name="T80" fmla="*/ 1 w 84"/>
                <a:gd name="T81" fmla="*/ 1 h 102"/>
                <a:gd name="T82" fmla="*/ 1 w 84"/>
                <a:gd name="T83" fmla="*/ 1 h 102"/>
                <a:gd name="T84" fmla="*/ 1 w 84"/>
                <a:gd name="T85" fmla="*/ 1 h 102"/>
                <a:gd name="T86" fmla="*/ 1 w 84"/>
                <a:gd name="T87" fmla="*/ 1 h 102"/>
                <a:gd name="T88" fmla="*/ 1 w 84"/>
                <a:gd name="T89" fmla="*/ 1 h 102"/>
                <a:gd name="T90" fmla="*/ 1 w 84"/>
                <a:gd name="T91" fmla="*/ 1 h 102"/>
                <a:gd name="T92" fmla="*/ 1 w 84"/>
                <a:gd name="T93" fmla="*/ 1 h 102"/>
                <a:gd name="T94" fmla="*/ 1 w 84"/>
                <a:gd name="T95" fmla="*/ 1 h 102"/>
                <a:gd name="T96" fmla="*/ 1 w 84"/>
                <a:gd name="T97" fmla="*/ 1 h 102"/>
                <a:gd name="T98" fmla="*/ 1 w 84"/>
                <a:gd name="T99" fmla="*/ 1 h 102"/>
                <a:gd name="T100" fmla="*/ 1 w 84"/>
                <a:gd name="T101" fmla="*/ 1 h 102"/>
                <a:gd name="T102" fmla="*/ 1 w 84"/>
                <a:gd name="T103" fmla="*/ 1 h 102"/>
                <a:gd name="T104" fmla="*/ 1 w 84"/>
                <a:gd name="T105" fmla="*/ 1 h 102"/>
                <a:gd name="T106" fmla="*/ 1 w 84"/>
                <a:gd name="T107" fmla="*/ 1 h 102"/>
                <a:gd name="T108" fmla="*/ 1 w 84"/>
                <a:gd name="T109" fmla="*/ 1 h 102"/>
                <a:gd name="T110" fmla="*/ 1 w 84"/>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2">
                  <a:moveTo>
                    <a:pt x="84" y="47"/>
                  </a:moveTo>
                  <a:lnTo>
                    <a:pt x="84" y="47"/>
                  </a:lnTo>
                  <a:lnTo>
                    <a:pt x="84" y="51"/>
                  </a:lnTo>
                  <a:lnTo>
                    <a:pt x="83" y="53"/>
                  </a:lnTo>
                  <a:lnTo>
                    <a:pt x="81" y="54"/>
                  </a:lnTo>
                  <a:lnTo>
                    <a:pt x="78" y="54"/>
                  </a:lnTo>
                  <a:lnTo>
                    <a:pt x="17" y="54"/>
                  </a:lnTo>
                  <a:lnTo>
                    <a:pt x="17" y="61"/>
                  </a:lnTo>
                  <a:lnTo>
                    <a:pt x="18" y="68"/>
                  </a:lnTo>
                  <a:lnTo>
                    <a:pt x="21" y="74"/>
                  </a:lnTo>
                  <a:lnTo>
                    <a:pt x="24" y="79"/>
                  </a:lnTo>
                  <a:lnTo>
                    <a:pt x="28" y="83"/>
                  </a:lnTo>
                  <a:lnTo>
                    <a:pt x="33" y="85"/>
                  </a:lnTo>
                  <a:lnTo>
                    <a:pt x="39" y="88"/>
                  </a:lnTo>
                  <a:lnTo>
                    <a:pt x="47" y="88"/>
                  </a:lnTo>
                  <a:lnTo>
                    <a:pt x="59" y="87"/>
                  </a:lnTo>
                  <a:lnTo>
                    <a:pt x="68" y="84"/>
                  </a:lnTo>
                  <a:lnTo>
                    <a:pt x="74" y="82"/>
                  </a:lnTo>
                  <a:lnTo>
                    <a:pt x="78" y="81"/>
                  </a:lnTo>
                  <a:lnTo>
                    <a:pt x="79" y="81"/>
                  </a:lnTo>
                  <a:lnTo>
                    <a:pt x="81" y="82"/>
                  </a:lnTo>
                  <a:lnTo>
                    <a:pt x="81" y="84"/>
                  </a:lnTo>
                  <a:lnTo>
                    <a:pt x="81" y="88"/>
                  </a:lnTo>
                  <a:lnTo>
                    <a:pt x="81" y="90"/>
                  </a:lnTo>
                  <a:lnTo>
                    <a:pt x="81" y="91"/>
                  </a:lnTo>
                  <a:lnTo>
                    <a:pt x="79" y="94"/>
                  </a:lnTo>
                  <a:lnTo>
                    <a:pt x="79" y="95"/>
                  </a:lnTo>
                  <a:lnTo>
                    <a:pt x="76" y="96"/>
                  </a:lnTo>
                  <a:lnTo>
                    <a:pt x="68" y="98"/>
                  </a:lnTo>
                  <a:lnTo>
                    <a:pt x="58" y="100"/>
                  </a:lnTo>
                  <a:lnTo>
                    <a:pt x="46" y="102"/>
                  </a:lnTo>
                  <a:lnTo>
                    <a:pt x="35" y="102"/>
                  </a:lnTo>
                  <a:lnTo>
                    <a:pt x="25" y="98"/>
                  </a:lnTo>
                  <a:lnTo>
                    <a:pt x="17" y="95"/>
                  </a:lnTo>
                  <a:lnTo>
                    <a:pt x="12" y="89"/>
                  </a:lnTo>
                  <a:lnTo>
                    <a:pt x="6" y="82"/>
                  </a:lnTo>
                  <a:lnTo>
                    <a:pt x="2" y="74"/>
                  </a:lnTo>
                  <a:lnTo>
                    <a:pt x="0" y="64"/>
                  </a:lnTo>
                  <a:lnTo>
                    <a:pt x="0" y="51"/>
                  </a:lnTo>
                  <a:lnTo>
                    <a:pt x="0" y="41"/>
                  </a:lnTo>
                  <a:lnTo>
                    <a:pt x="2" y="30"/>
                  </a:lnTo>
                  <a:lnTo>
                    <a:pt x="6" y="21"/>
                  </a:lnTo>
                  <a:lnTo>
                    <a:pt x="12" y="14"/>
                  </a:lnTo>
                  <a:lnTo>
                    <a:pt x="18" y="8"/>
                  </a:lnTo>
                  <a:lnTo>
                    <a:pt x="25" y="4"/>
                  </a:lnTo>
                  <a:lnTo>
                    <a:pt x="35" y="1"/>
                  </a:lnTo>
                  <a:lnTo>
                    <a:pt x="44" y="0"/>
                  </a:lnTo>
                  <a:lnTo>
                    <a:pt x="54" y="1"/>
                  </a:lnTo>
                  <a:lnTo>
                    <a:pt x="62" y="4"/>
                  </a:lnTo>
                  <a:lnTo>
                    <a:pt x="69" y="7"/>
                  </a:lnTo>
                  <a:lnTo>
                    <a:pt x="75" y="13"/>
                  </a:lnTo>
                  <a:lnTo>
                    <a:pt x="79" y="20"/>
                  </a:lnTo>
                  <a:lnTo>
                    <a:pt x="82" y="27"/>
                  </a:lnTo>
                  <a:lnTo>
                    <a:pt x="84" y="35"/>
                  </a:lnTo>
                  <a:lnTo>
                    <a:pt x="84" y="44"/>
                  </a:lnTo>
                  <a:lnTo>
                    <a:pt x="84" y="47"/>
                  </a:lnTo>
                  <a:close/>
                  <a:moveTo>
                    <a:pt x="68" y="42"/>
                  </a:moveTo>
                  <a:lnTo>
                    <a:pt x="68" y="42"/>
                  </a:lnTo>
                  <a:lnTo>
                    <a:pt x="67" y="36"/>
                  </a:lnTo>
                  <a:lnTo>
                    <a:pt x="66" y="30"/>
                  </a:lnTo>
                  <a:lnTo>
                    <a:pt x="64" y="26"/>
                  </a:lnTo>
                  <a:lnTo>
                    <a:pt x="61" y="21"/>
                  </a:lnTo>
                  <a:lnTo>
                    <a:pt x="58" y="17"/>
                  </a:lnTo>
                  <a:lnTo>
                    <a:pt x="54" y="15"/>
                  </a:lnTo>
                  <a:lnTo>
                    <a:pt x="48" y="14"/>
                  </a:lnTo>
                  <a:lnTo>
                    <a:pt x="43" y="13"/>
                  </a:lnTo>
                  <a:lnTo>
                    <a:pt x="37" y="14"/>
                  </a:lnTo>
                  <a:lnTo>
                    <a:pt x="32" y="15"/>
                  </a:lnTo>
                  <a:lnTo>
                    <a:pt x="28" y="19"/>
                  </a:lnTo>
                  <a:lnTo>
                    <a:pt x="24" y="22"/>
                  </a:lnTo>
                  <a:lnTo>
                    <a:pt x="21" y="27"/>
                  </a:lnTo>
                  <a:lnTo>
                    <a:pt x="20" y="31"/>
                  </a:lnTo>
                  <a:lnTo>
                    <a:pt x="17" y="36"/>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6" name="Freeform 117">
              <a:extLst>
                <a:ext uri="{FF2B5EF4-FFF2-40B4-BE49-F238E27FC236}">
                  <a16:creationId xmlns:a16="http://schemas.microsoft.com/office/drawing/2014/main" id="{B3CCA863-D041-4AED-A362-93409088B67A}"/>
                </a:ext>
              </a:extLst>
            </p:cNvPr>
            <p:cNvSpPr>
              <a:spLocks/>
            </p:cNvSpPr>
            <p:nvPr userDrawn="1"/>
          </p:nvSpPr>
          <p:spPr bwMode="auto">
            <a:xfrm>
              <a:off x="4208" y="822"/>
              <a:ext cx="33" cy="51"/>
            </a:xfrm>
            <a:custGeom>
              <a:avLst/>
              <a:gdLst>
                <a:gd name="T0" fmla="*/ 1 w 65"/>
                <a:gd name="T1" fmla="*/ 1 h 102"/>
                <a:gd name="T2" fmla="*/ 1 w 65"/>
                <a:gd name="T3" fmla="*/ 1 h 102"/>
                <a:gd name="T4" fmla="*/ 1 w 65"/>
                <a:gd name="T5" fmla="*/ 1 h 102"/>
                <a:gd name="T6" fmla="*/ 1 w 65"/>
                <a:gd name="T7" fmla="*/ 1 h 102"/>
                <a:gd name="T8" fmla="*/ 1 w 65"/>
                <a:gd name="T9" fmla="*/ 1 h 102"/>
                <a:gd name="T10" fmla="*/ 1 w 65"/>
                <a:gd name="T11" fmla="*/ 1 h 102"/>
                <a:gd name="T12" fmla="*/ 1 w 65"/>
                <a:gd name="T13" fmla="*/ 1 h 102"/>
                <a:gd name="T14" fmla="*/ 1 w 65"/>
                <a:gd name="T15" fmla="*/ 1 h 102"/>
                <a:gd name="T16" fmla="*/ 1 w 65"/>
                <a:gd name="T17" fmla="*/ 1 h 102"/>
                <a:gd name="T18" fmla="*/ 1 w 65"/>
                <a:gd name="T19" fmla="*/ 1 h 102"/>
                <a:gd name="T20" fmla="*/ 1 w 65"/>
                <a:gd name="T21" fmla="*/ 1 h 102"/>
                <a:gd name="T22" fmla="*/ 1 w 65"/>
                <a:gd name="T23" fmla="*/ 1 h 102"/>
                <a:gd name="T24" fmla="*/ 1 w 65"/>
                <a:gd name="T25" fmla="*/ 1 h 102"/>
                <a:gd name="T26" fmla="*/ 1 w 65"/>
                <a:gd name="T27" fmla="*/ 1 h 102"/>
                <a:gd name="T28" fmla="*/ 1 w 65"/>
                <a:gd name="T29" fmla="*/ 1 h 102"/>
                <a:gd name="T30" fmla="*/ 1 w 65"/>
                <a:gd name="T31" fmla="*/ 1 h 102"/>
                <a:gd name="T32" fmla="*/ 1 w 65"/>
                <a:gd name="T33" fmla="*/ 1 h 102"/>
                <a:gd name="T34" fmla="*/ 1 w 65"/>
                <a:gd name="T35" fmla="*/ 1 h 102"/>
                <a:gd name="T36" fmla="*/ 1 w 65"/>
                <a:gd name="T37" fmla="*/ 1 h 102"/>
                <a:gd name="T38" fmla="*/ 1 w 65"/>
                <a:gd name="T39" fmla="*/ 1 h 102"/>
                <a:gd name="T40" fmla="*/ 1 w 65"/>
                <a:gd name="T41" fmla="*/ 1 h 102"/>
                <a:gd name="T42" fmla="*/ 1 w 65"/>
                <a:gd name="T43" fmla="*/ 1 h 102"/>
                <a:gd name="T44" fmla="*/ 1 w 65"/>
                <a:gd name="T45" fmla="*/ 1 h 102"/>
                <a:gd name="T46" fmla="*/ 1 w 65"/>
                <a:gd name="T47" fmla="*/ 1 h 102"/>
                <a:gd name="T48" fmla="*/ 1 w 65"/>
                <a:gd name="T49" fmla="*/ 1 h 102"/>
                <a:gd name="T50" fmla="*/ 1 w 65"/>
                <a:gd name="T51" fmla="*/ 1 h 102"/>
                <a:gd name="T52" fmla="*/ 1 w 65"/>
                <a:gd name="T53" fmla="*/ 1 h 102"/>
                <a:gd name="T54" fmla="*/ 1 w 65"/>
                <a:gd name="T55" fmla="*/ 0 h 102"/>
                <a:gd name="T56" fmla="*/ 1 w 65"/>
                <a:gd name="T57" fmla="*/ 1 h 102"/>
                <a:gd name="T58" fmla="*/ 1 w 65"/>
                <a:gd name="T59" fmla="*/ 1 h 102"/>
                <a:gd name="T60" fmla="*/ 1 w 65"/>
                <a:gd name="T61" fmla="*/ 1 h 102"/>
                <a:gd name="T62" fmla="*/ 1 w 65"/>
                <a:gd name="T63" fmla="*/ 1 h 102"/>
                <a:gd name="T64" fmla="*/ 1 w 65"/>
                <a:gd name="T65" fmla="*/ 1 h 102"/>
                <a:gd name="T66" fmla="*/ 1 w 65"/>
                <a:gd name="T67" fmla="*/ 1 h 102"/>
                <a:gd name="T68" fmla="*/ 1 w 65"/>
                <a:gd name="T69" fmla="*/ 1 h 102"/>
                <a:gd name="T70" fmla="*/ 1 w 65"/>
                <a:gd name="T71" fmla="*/ 1 h 102"/>
                <a:gd name="T72" fmla="*/ 1 w 65"/>
                <a:gd name="T73" fmla="*/ 1 h 102"/>
                <a:gd name="T74" fmla="*/ 1 w 65"/>
                <a:gd name="T75" fmla="*/ 1 h 102"/>
                <a:gd name="T76" fmla="*/ 1 w 65"/>
                <a:gd name="T77" fmla="*/ 1 h 102"/>
                <a:gd name="T78" fmla="*/ 1 w 65"/>
                <a:gd name="T79" fmla="*/ 1 h 102"/>
                <a:gd name="T80" fmla="*/ 1 w 65"/>
                <a:gd name="T81" fmla="*/ 1 h 102"/>
                <a:gd name="T82" fmla="*/ 1 w 65"/>
                <a:gd name="T83" fmla="*/ 1 h 102"/>
                <a:gd name="T84" fmla="*/ 1 w 65"/>
                <a:gd name="T85" fmla="*/ 1 h 102"/>
                <a:gd name="T86" fmla="*/ 1 w 65"/>
                <a:gd name="T87" fmla="*/ 1 h 102"/>
                <a:gd name="T88" fmla="*/ 1 w 65"/>
                <a:gd name="T89" fmla="*/ 1 h 102"/>
                <a:gd name="T90" fmla="*/ 1 w 65"/>
                <a:gd name="T91" fmla="*/ 1 h 102"/>
                <a:gd name="T92" fmla="*/ 1 w 65"/>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2">
                  <a:moveTo>
                    <a:pt x="65" y="72"/>
                  </a:moveTo>
                  <a:lnTo>
                    <a:pt x="65" y="72"/>
                  </a:lnTo>
                  <a:lnTo>
                    <a:pt x="65" y="79"/>
                  </a:lnTo>
                  <a:lnTo>
                    <a:pt x="63" y="84"/>
                  </a:lnTo>
                  <a:lnTo>
                    <a:pt x="59" y="90"/>
                  </a:lnTo>
                  <a:lnTo>
                    <a:pt x="56" y="95"/>
                  </a:lnTo>
                  <a:lnTo>
                    <a:pt x="50" y="97"/>
                  </a:lnTo>
                  <a:lnTo>
                    <a:pt x="44" y="100"/>
                  </a:lnTo>
                  <a:lnTo>
                    <a:pt x="38" y="102"/>
                  </a:lnTo>
                  <a:lnTo>
                    <a:pt x="29" y="102"/>
                  </a:lnTo>
                  <a:lnTo>
                    <a:pt x="20" y="102"/>
                  </a:lnTo>
                  <a:lnTo>
                    <a:pt x="12" y="99"/>
                  </a:lnTo>
                  <a:lnTo>
                    <a:pt x="5" y="97"/>
                  </a:lnTo>
                  <a:lnTo>
                    <a:pt x="2" y="95"/>
                  </a:lnTo>
                  <a:lnTo>
                    <a:pt x="1" y="91"/>
                  </a:lnTo>
                  <a:lnTo>
                    <a:pt x="0" y="87"/>
                  </a:lnTo>
                  <a:lnTo>
                    <a:pt x="1" y="83"/>
                  </a:lnTo>
                  <a:lnTo>
                    <a:pt x="1" y="81"/>
                  </a:lnTo>
                  <a:lnTo>
                    <a:pt x="2" y="80"/>
                  </a:lnTo>
                  <a:lnTo>
                    <a:pt x="3" y="80"/>
                  </a:lnTo>
                  <a:lnTo>
                    <a:pt x="6" y="81"/>
                  </a:lnTo>
                  <a:lnTo>
                    <a:pt x="12" y="84"/>
                  </a:lnTo>
                  <a:lnTo>
                    <a:pt x="19" y="87"/>
                  </a:lnTo>
                  <a:lnTo>
                    <a:pt x="24" y="88"/>
                  </a:lnTo>
                  <a:lnTo>
                    <a:pt x="29" y="88"/>
                  </a:lnTo>
                  <a:lnTo>
                    <a:pt x="38" y="88"/>
                  </a:lnTo>
                  <a:lnTo>
                    <a:pt x="43" y="84"/>
                  </a:lnTo>
                  <a:lnTo>
                    <a:pt x="46" y="82"/>
                  </a:lnTo>
                  <a:lnTo>
                    <a:pt x="48" y="80"/>
                  </a:lnTo>
                  <a:lnTo>
                    <a:pt x="49" y="77"/>
                  </a:lnTo>
                  <a:lnTo>
                    <a:pt x="49" y="74"/>
                  </a:lnTo>
                  <a:lnTo>
                    <a:pt x="48" y="69"/>
                  </a:lnTo>
                  <a:lnTo>
                    <a:pt x="47" y="67"/>
                  </a:lnTo>
                  <a:lnTo>
                    <a:pt x="41" y="62"/>
                  </a:lnTo>
                  <a:lnTo>
                    <a:pt x="34" y="59"/>
                  </a:lnTo>
                  <a:lnTo>
                    <a:pt x="26" y="56"/>
                  </a:lnTo>
                  <a:lnTo>
                    <a:pt x="17" y="51"/>
                  </a:lnTo>
                  <a:lnTo>
                    <a:pt x="10" y="46"/>
                  </a:lnTo>
                  <a:lnTo>
                    <a:pt x="6" y="42"/>
                  </a:lnTo>
                  <a:lnTo>
                    <a:pt x="4" y="38"/>
                  </a:lnTo>
                  <a:lnTo>
                    <a:pt x="3" y="34"/>
                  </a:lnTo>
                  <a:lnTo>
                    <a:pt x="2" y="28"/>
                  </a:lnTo>
                  <a:lnTo>
                    <a:pt x="3" y="22"/>
                  </a:lnTo>
                  <a:lnTo>
                    <a:pt x="4" y="17"/>
                  </a:lnTo>
                  <a:lnTo>
                    <a:pt x="8" y="13"/>
                  </a:lnTo>
                  <a:lnTo>
                    <a:pt x="11" y="8"/>
                  </a:lnTo>
                  <a:lnTo>
                    <a:pt x="16" y="5"/>
                  </a:lnTo>
                  <a:lnTo>
                    <a:pt x="21" y="3"/>
                  </a:lnTo>
                  <a:lnTo>
                    <a:pt x="28" y="0"/>
                  </a:lnTo>
                  <a:lnTo>
                    <a:pt x="36" y="0"/>
                  </a:lnTo>
                  <a:lnTo>
                    <a:pt x="43" y="0"/>
                  </a:lnTo>
                  <a:lnTo>
                    <a:pt x="50" y="3"/>
                  </a:lnTo>
                  <a:lnTo>
                    <a:pt x="55" y="4"/>
                  </a:lnTo>
                  <a:lnTo>
                    <a:pt x="58" y="6"/>
                  </a:lnTo>
                  <a:lnTo>
                    <a:pt x="59" y="7"/>
                  </a:lnTo>
                  <a:lnTo>
                    <a:pt x="61" y="9"/>
                  </a:lnTo>
                  <a:lnTo>
                    <a:pt x="61" y="11"/>
                  </a:lnTo>
                  <a:lnTo>
                    <a:pt x="61" y="14"/>
                  </a:lnTo>
                  <a:lnTo>
                    <a:pt x="61" y="16"/>
                  </a:lnTo>
                  <a:lnTo>
                    <a:pt x="61" y="19"/>
                  </a:lnTo>
                  <a:lnTo>
                    <a:pt x="59" y="20"/>
                  </a:lnTo>
                  <a:lnTo>
                    <a:pt x="58" y="20"/>
                  </a:lnTo>
                  <a:lnTo>
                    <a:pt x="56" y="19"/>
                  </a:lnTo>
                  <a:lnTo>
                    <a:pt x="51" y="16"/>
                  </a:lnTo>
                  <a:lnTo>
                    <a:pt x="44" y="14"/>
                  </a:lnTo>
                  <a:lnTo>
                    <a:pt x="36" y="13"/>
                  </a:lnTo>
                  <a:lnTo>
                    <a:pt x="28" y="14"/>
                  </a:lnTo>
                  <a:lnTo>
                    <a:pt x="23" y="17"/>
                  </a:lnTo>
                  <a:lnTo>
                    <a:pt x="19" y="21"/>
                  </a:lnTo>
                  <a:lnTo>
                    <a:pt x="19" y="27"/>
                  </a:lnTo>
                  <a:lnTo>
                    <a:pt x="19" y="30"/>
                  </a:lnTo>
                  <a:lnTo>
                    <a:pt x="20" y="34"/>
                  </a:lnTo>
                  <a:lnTo>
                    <a:pt x="26" y="38"/>
                  </a:lnTo>
                  <a:lnTo>
                    <a:pt x="34" y="42"/>
                  </a:lnTo>
                  <a:lnTo>
                    <a:pt x="42" y="45"/>
                  </a:lnTo>
                  <a:lnTo>
                    <a:pt x="50" y="49"/>
                  </a:lnTo>
                  <a:lnTo>
                    <a:pt x="58" y="54"/>
                  </a:lnTo>
                  <a:lnTo>
                    <a:pt x="62" y="58"/>
                  </a:lnTo>
                  <a:lnTo>
                    <a:pt x="64" y="61"/>
                  </a:lnTo>
                  <a:lnTo>
                    <a:pt x="65" y="67"/>
                  </a:lnTo>
                  <a:lnTo>
                    <a:pt x="65"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7" name="Freeform 118">
              <a:extLst>
                <a:ext uri="{FF2B5EF4-FFF2-40B4-BE49-F238E27FC236}">
                  <a16:creationId xmlns:a16="http://schemas.microsoft.com/office/drawing/2014/main" id="{7D1EAD6C-011A-4602-AA5B-EF6CEB53FA77}"/>
                </a:ext>
              </a:extLst>
            </p:cNvPr>
            <p:cNvSpPr>
              <a:spLocks/>
            </p:cNvSpPr>
            <p:nvPr userDrawn="1"/>
          </p:nvSpPr>
          <p:spPr bwMode="auto">
            <a:xfrm>
              <a:off x="1298" y="2369"/>
              <a:ext cx="50" cy="67"/>
            </a:xfrm>
            <a:custGeom>
              <a:avLst/>
              <a:gdLst>
                <a:gd name="T0" fmla="*/ 1 w 100"/>
                <a:gd name="T1" fmla="*/ 1 h 134"/>
                <a:gd name="T2" fmla="*/ 1 w 100"/>
                <a:gd name="T3" fmla="*/ 1 h 134"/>
                <a:gd name="T4" fmla="*/ 1 w 100"/>
                <a:gd name="T5" fmla="*/ 1 h 134"/>
                <a:gd name="T6" fmla="*/ 1 w 100"/>
                <a:gd name="T7" fmla="*/ 1 h 134"/>
                <a:gd name="T8" fmla="*/ 1 w 100"/>
                <a:gd name="T9" fmla="*/ 1 h 134"/>
                <a:gd name="T10" fmla="*/ 1 w 100"/>
                <a:gd name="T11" fmla="*/ 1 h 134"/>
                <a:gd name="T12" fmla="*/ 1 w 100"/>
                <a:gd name="T13" fmla="*/ 1 h 134"/>
                <a:gd name="T14" fmla="*/ 1 w 100"/>
                <a:gd name="T15" fmla="*/ 1 h 134"/>
                <a:gd name="T16" fmla="*/ 1 w 100"/>
                <a:gd name="T17" fmla="*/ 1 h 134"/>
                <a:gd name="T18" fmla="*/ 1 w 100"/>
                <a:gd name="T19" fmla="*/ 1 h 134"/>
                <a:gd name="T20" fmla="*/ 1 w 100"/>
                <a:gd name="T21" fmla="*/ 1 h 134"/>
                <a:gd name="T22" fmla="*/ 1 w 100"/>
                <a:gd name="T23" fmla="*/ 1 h 134"/>
                <a:gd name="T24" fmla="*/ 1 w 100"/>
                <a:gd name="T25" fmla="*/ 1 h 134"/>
                <a:gd name="T26" fmla="*/ 1 w 100"/>
                <a:gd name="T27" fmla="*/ 1 h 134"/>
                <a:gd name="T28" fmla="*/ 1 w 100"/>
                <a:gd name="T29" fmla="*/ 1 h 134"/>
                <a:gd name="T30" fmla="*/ 1 w 100"/>
                <a:gd name="T31" fmla="*/ 1 h 134"/>
                <a:gd name="T32" fmla="*/ 1 w 100"/>
                <a:gd name="T33" fmla="*/ 1 h 134"/>
                <a:gd name="T34" fmla="*/ 1 w 100"/>
                <a:gd name="T35" fmla="*/ 1 h 134"/>
                <a:gd name="T36" fmla="*/ 1 w 100"/>
                <a:gd name="T37" fmla="*/ 1 h 134"/>
                <a:gd name="T38" fmla="*/ 1 w 100"/>
                <a:gd name="T39" fmla="*/ 1 h 134"/>
                <a:gd name="T40" fmla="*/ 1 w 100"/>
                <a:gd name="T41" fmla="*/ 1 h 134"/>
                <a:gd name="T42" fmla="*/ 0 w 100"/>
                <a:gd name="T43" fmla="*/ 1 h 134"/>
                <a:gd name="T44" fmla="*/ 0 w 100"/>
                <a:gd name="T45" fmla="*/ 1 h 134"/>
                <a:gd name="T46" fmla="*/ 0 w 100"/>
                <a:gd name="T47" fmla="*/ 1 h 134"/>
                <a:gd name="T48" fmla="*/ 1 w 100"/>
                <a:gd name="T49" fmla="*/ 1 h 134"/>
                <a:gd name="T50" fmla="*/ 1 w 100"/>
                <a:gd name="T51" fmla="*/ 0 h 134"/>
                <a:gd name="T52" fmla="*/ 1 w 100"/>
                <a:gd name="T53" fmla="*/ 0 h 134"/>
                <a:gd name="T54" fmla="*/ 1 w 100"/>
                <a:gd name="T55" fmla="*/ 0 h 134"/>
                <a:gd name="T56" fmla="*/ 1 w 100"/>
                <a:gd name="T57" fmla="*/ 1 h 134"/>
                <a:gd name="T58" fmla="*/ 1 w 100"/>
                <a:gd name="T59" fmla="*/ 1 h 134"/>
                <a:gd name="T60" fmla="*/ 1 w 100"/>
                <a:gd name="T61" fmla="*/ 1 h 134"/>
                <a:gd name="T62" fmla="*/ 1 w 100"/>
                <a:gd name="T63" fmla="*/ 1 h 134"/>
                <a:gd name="T64" fmla="*/ 1 w 100"/>
                <a:gd name="T65" fmla="*/ 1 h 134"/>
                <a:gd name="T66" fmla="*/ 1 w 100"/>
                <a:gd name="T67" fmla="*/ 1 h 134"/>
                <a:gd name="T68" fmla="*/ 1 w 100"/>
                <a:gd name="T69" fmla="*/ 1 h 134"/>
                <a:gd name="T70" fmla="*/ 1 w 100"/>
                <a:gd name="T71" fmla="*/ 1 h 134"/>
                <a:gd name="T72" fmla="*/ 1 w 100"/>
                <a:gd name="T73" fmla="*/ 1 h 134"/>
                <a:gd name="T74" fmla="*/ 1 w 100"/>
                <a:gd name="T75" fmla="*/ 1 h 134"/>
                <a:gd name="T76" fmla="*/ 1 w 100"/>
                <a:gd name="T77" fmla="*/ 1 h 134"/>
                <a:gd name="T78" fmla="*/ 1 w 100"/>
                <a:gd name="T79" fmla="*/ 0 h 134"/>
                <a:gd name="T80" fmla="*/ 1 w 100"/>
                <a:gd name="T81" fmla="*/ 0 h 134"/>
                <a:gd name="T82" fmla="*/ 1 w 100"/>
                <a:gd name="T83" fmla="*/ 0 h 134"/>
                <a:gd name="T84" fmla="*/ 1 w 100"/>
                <a:gd name="T85" fmla="*/ 0 h 134"/>
                <a:gd name="T86" fmla="*/ 1 w 100"/>
                <a:gd name="T87" fmla="*/ 0 h 134"/>
                <a:gd name="T88" fmla="*/ 1 w 100"/>
                <a:gd name="T89" fmla="*/ 1 h 134"/>
                <a:gd name="T90" fmla="*/ 1 w 100"/>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4">
                  <a:moveTo>
                    <a:pt x="100" y="125"/>
                  </a:moveTo>
                  <a:lnTo>
                    <a:pt x="100" y="125"/>
                  </a:lnTo>
                  <a:lnTo>
                    <a:pt x="100" y="129"/>
                  </a:lnTo>
                  <a:lnTo>
                    <a:pt x="98" y="131"/>
                  </a:lnTo>
                  <a:lnTo>
                    <a:pt x="95" y="132"/>
                  </a:lnTo>
                  <a:lnTo>
                    <a:pt x="92" y="134"/>
                  </a:lnTo>
                  <a:lnTo>
                    <a:pt x="86" y="134"/>
                  </a:lnTo>
                  <a:lnTo>
                    <a:pt x="81" y="132"/>
                  </a:lnTo>
                  <a:lnTo>
                    <a:pt x="78" y="130"/>
                  </a:lnTo>
                  <a:lnTo>
                    <a:pt x="73" y="127"/>
                  </a:lnTo>
                  <a:lnTo>
                    <a:pt x="70" y="120"/>
                  </a:lnTo>
                  <a:lnTo>
                    <a:pt x="30" y="44"/>
                  </a:lnTo>
                  <a:lnTo>
                    <a:pt x="23" y="32"/>
                  </a:lnTo>
                  <a:lnTo>
                    <a:pt x="17" y="19"/>
                  </a:lnTo>
                  <a:lnTo>
                    <a:pt x="17" y="34"/>
                  </a:lnTo>
                  <a:lnTo>
                    <a:pt x="17" y="49"/>
                  </a:lnTo>
                  <a:lnTo>
                    <a:pt x="17" y="130"/>
                  </a:lnTo>
                  <a:lnTo>
                    <a:pt x="17" y="131"/>
                  </a:lnTo>
                  <a:lnTo>
                    <a:pt x="16" y="132"/>
                  </a:lnTo>
                  <a:lnTo>
                    <a:pt x="12" y="134"/>
                  </a:lnTo>
                  <a:lnTo>
                    <a:pt x="8" y="134"/>
                  </a:lnTo>
                  <a:lnTo>
                    <a:pt x="4" y="134"/>
                  </a:lnTo>
                  <a:lnTo>
                    <a:pt x="1" y="132"/>
                  </a:lnTo>
                  <a:lnTo>
                    <a:pt x="0" y="131"/>
                  </a:lnTo>
                  <a:lnTo>
                    <a:pt x="0" y="130"/>
                  </a:lnTo>
                  <a:lnTo>
                    <a:pt x="0" y="7"/>
                  </a:lnTo>
                  <a:lnTo>
                    <a:pt x="0" y="3"/>
                  </a:lnTo>
                  <a:lnTo>
                    <a:pt x="2" y="1"/>
                  </a:lnTo>
                  <a:lnTo>
                    <a:pt x="4" y="0"/>
                  </a:lnTo>
                  <a:lnTo>
                    <a:pt x="7" y="0"/>
                  </a:lnTo>
                  <a:lnTo>
                    <a:pt x="16" y="0"/>
                  </a:lnTo>
                  <a:lnTo>
                    <a:pt x="20" y="0"/>
                  </a:lnTo>
                  <a:lnTo>
                    <a:pt x="25" y="2"/>
                  </a:lnTo>
                  <a:lnTo>
                    <a:pt x="27" y="6"/>
                  </a:lnTo>
                  <a:lnTo>
                    <a:pt x="31" y="10"/>
                  </a:lnTo>
                  <a:lnTo>
                    <a:pt x="62" y="69"/>
                  </a:lnTo>
                  <a:lnTo>
                    <a:pt x="68" y="79"/>
                  </a:lnTo>
                  <a:lnTo>
                    <a:pt x="73" y="90"/>
                  </a:lnTo>
                  <a:lnTo>
                    <a:pt x="78" y="99"/>
                  </a:lnTo>
                  <a:lnTo>
                    <a:pt x="83" y="109"/>
                  </a:lnTo>
                  <a:lnTo>
                    <a:pt x="83" y="92"/>
                  </a:lnTo>
                  <a:lnTo>
                    <a:pt x="83" y="75"/>
                  </a:lnTo>
                  <a:lnTo>
                    <a:pt x="83" y="2"/>
                  </a:lnTo>
                  <a:lnTo>
                    <a:pt x="83" y="1"/>
                  </a:lnTo>
                  <a:lnTo>
                    <a:pt x="84" y="0"/>
                  </a:lnTo>
                  <a:lnTo>
                    <a:pt x="87" y="0"/>
                  </a:lnTo>
                  <a:lnTo>
                    <a:pt x="92" y="0"/>
                  </a:lnTo>
                  <a:lnTo>
                    <a:pt x="95" y="0"/>
                  </a:lnTo>
                  <a:lnTo>
                    <a:pt x="99" y="0"/>
                  </a:lnTo>
                  <a:lnTo>
                    <a:pt x="100" y="1"/>
                  </a:lnTo>
                  <a:lnTo>
                    <a:pt x="100" y="2"/>
                  </a:lnTo>
                  <a:lnTo>
                    <a:pt x="100" y="12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8" name="Freeform 119">
              <a:extLst>
                <a:ext uri="{FF2B5EF4-FFF2-40B4-BE49-F238E27FC236}">
                  <a16:creationId xmlns:a16="http://schemas.microsoft.com/office/drawing/2014/main" id="{B06B5AC6-D9E7-401A-A8C3-E55451C5B41A}"/>
                </a:ext>
              </a:extLst>
            </p:cNvPr>
            <p:cNvSpPr>
              <a:spLocks noEditPoints="1"/>
            </p:cNvSpPr>
            <p:nvPr userDrawn="1"/>
          </p:nvSpPr>
          <p:spPr bwMode="auto">
            <a:xfrm>
              <a:off x="1362" y="2386"/>
              <a:ext cx="46" cy="50"/>
            </a:xfrm>
            <a:custGeom>
              <a:avLst/>
              <a:gdLst>
                <a:gd name="T0" fmla="*/ 0 w 93"/>
                <a:gd name="T1" fmla="*/ 0 h 102"/>
                <a:gd name="T2" fmla="*/ 0 w 93"/>
                <a:gd name="T3" fmla="*/ 0 h 102"/>
                <a:gd name="T4" fmla="*/ 0 w 93"/>
                <a:gd name="T5" fmla="*/ 0 h 102"/>
                <a:gd name="T6" fmla="*/ 0 w 93"/>
                <a:gd name="T7" fmla="*/ 0 h 102"/>
                <a:gd name="T8" fmla="*/ 0 w 93"/>
                <a:gd name="T9" fmla="*/ 0 h 102"/>
                <a:gd name="T10" fmla="*/ 0 w 93"/>
                <a:gd name="T11" fmla="*/ 0 h 102"/>
                <a:gd name="T12" fmla="*/ 0 w 93"/>
                <a:gd name="T13" fmla="*/ 0 h 102"/>
                <a:gd name="T14" fmla="*/ 0 w 93"/>
                <a:gd name="T15" fmla="*/ 0 h 102"/>
                <a:gd name="T16" fmla="*/ 0 w 93"/>
                <a:gd name="T17" fmla="*/ 0 h 102"/>
                <a:gd name="T18" fmla="*/ 0 w 93"/>
                <a:gd name="T19" fmla="*/ 0 h 102"/>
                <a:gd name="T20" fmla="*/ 0 w 93"/>
                <a:gd name="T21" fmla="*/ 0 h 102"/>
                <a:gd name="T22" fmla="*/ 0 w 93"/>
                <a:gd name="T23" fmla="*/ 0 h 102"/>
                <a:gd name="T24" fmla="*/ 0 w 93"/>
                <a:gd name="T25" fmla="*/ 0 h 102"/>
                <a:gd name="T26" fmla="*/ 0 w 93"/>
                <a:gd name="T27" fmla="*/ 0 h 102"/>
                <a:gd name="T28" fmla="*/ 0 w 93"/>
                <a:gd name="T29" fmla="*/ 0 h 102"/>
                <a:gd name="T30" fmla="*/ 0 w 93"/>
                <a:gd name="T31" fmla="*/ 0 h 102"/>
                <a:gd name="T32" fmla="*/ 0 w 93"/>
                <a:gd name="T33" fmla="*/ 0 h 102"/>
                <a:gd name="T34" fmla="*/ 0 w 93"/>
                <a:gd name="T35" fmla="*/ 0 h 102"/>
                <a:gd name="T36" fmla="*/ 0 w 93"/>
                <a:gd name="T37" fmla="*/ 0 h 102"/>
                <a:gd name="T38" fmla="*/ 0 w 93"/>
                <a:gd name="T39" fmla="*/ 0 h 102"/>
                <a:gd name="T40" fmla="*/ 0 w 93"/>
                <a:gd name="T41" fmla="*/ 0 h 102"/>
                <a:gd name="T42" fmla="*/ 0 w 93"/>
                <a:gd name="T43" fmla="*/ 0 h 102"/>
                <a:gd name="T44" fmla="*/ 0 w 93"/>
                <a:gd name="T45" fmla="*/ 0 h 102"/>
                <a:gd name="T46" fmla="*/ 0 w 93"/>
                <a:gd name="T47" fmla="*/ 0 h 102"/>
                <a:gd name="T48" fmla="*/ 0 w 93"/>
                <a:gd name="T49" fmla="*/ 0 h 102"/>
                <a:gd name="T50" fmla="*/ 0 w 93"/>
                <a:gd name="T51" fmla="*/ 0 h 102"/>
                <a:gd name="T52" fmla="*/ 0 w 93"/>
                <a:gd name="T53" fmla="*/ 0 h 102"/>
                <a:gd name="T54" fmla="*/ 0 w 93"/>
                <a:gd name="T55" fmla="*/ 0 h 102"/>
                <a:gd name="T56" fmla="*/ 0 w 93"/>
                <a:gd name="T57" fmla="*/ 0 h 102"/>
                <a:gd name="T58" fmla="*/ 0 w 93"/>
                <a:gd name="T59" fmla="*/ 0 h 102"/>
                <a:gd name="T60" fmla="*/ 0 w 93"/>
                <a:gd name="T61" fmla="*/ 0 h 102"/>
                <a:gd name="T62" fmla="*/ 0 w 93"/>
                <a:gd name="T63" fmla="*/ 0 h 102"/>
                <a:gd name="T64" fmla="*/ 0 w 93"/>
                <a:gd name="T65" fmla="*/ 0 h 102"/>
                <a:gd name="T66" fmla="*/ 0 w 93"/>
                <a:gd name="T67" fmla="*/ 0 h 102"/>
                <a:gd name="T68" fmla="*/ 0 w 93"/>
                <a:gd name="T69" fmla="*/ 0 h 102"/>
                <a:gd name="T70" fmla="*/ 0 w 93"/>
                <a:gd name="T71" fmla="*/ 0 h 102"/>
                <a:gd name="T72" fmla="*/ 0 w 93"/>
                <a:gd name="T73" fmla="*/ 0 h 102"/>
                <a:gd name="T74" fmla="*/ 0 w 93"/>
                <a:gd name="T75" fmla="*/ 0 h 102"/>
                <a:gd name="T76" fmla="*/ 0 w 93"/>
                <a:gd name="T77" fmla="*/ 0 h 102"/>
                <a:gd name="T78" fmla="*/ 0 w 93"/>
                <a:gd name="T79" fmla="*/ 0 h 102"/>
                <a:gd name="T80" fmla="*/ 0 w 93"/>
                <a:gd name="T81" fmla="*/ 0 h 102"/>
                <a:gd name="T82" fmla="*/ 0 w 93"/>
                <a:gd name="T83" fmla="*/ 0 h 102"/>
                <a:gd name="T84" fmla="*/ 0 w 93"/>
                <a:gd name="T85" fmla="*/ 0 h 102"/>
                <a:gd name="T86" fmla="*/ 0 w 93"/>
                <a:gd name="T87" fmla="*/ 0 h 102"/>
                <a:gd name="T88" fmla="*/ 0 w 93"/>
                <a:gd name="T89" fmla="*/ 0 h 102"/>
                <a:gd name="T90" fmla="*/ 0 w 93"/>
                <a:gd name="T91" fmla="*/ 0 h 102"/>
                <a:gd name="T92" fmla="*/ 0 w 93"/>
                <a:gd name="T93" fmla="*/ 0 h 102"/>
                <a:gd name="T94" fmla="*/ 0 w 93"/>
                <a:gd name="T95" fmla="*/ 0 h 102"/>
                <a:gd name="T96" fmla="*/ 0 w 93"/>
                <a:gd name="T97" fmla="*/ 0 h 102"/>
                <a:gd name="T98" fmla="*/ 0 w 93"/>
                <a:gd name="T99" fmla="*/ 0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2">
                  <a:moveTo>
                    <a:pt x="93" y="50"/>
                  </a:moveTo>
                  <a:lnTo>
                    <a:pt x="93" y="50"/>
                  </a:lnTo>
                  <a:lnTo>
                    <a:pt x="91" y="61"/>
                  </a:lnTo>
                  <a:lnTo>
                    <a:pt x="89" y="71"/>
                  </a:lnTo>
                  <a:lnTo>
                    <a:pt x="86" y="80"/>
                  </a:lnTo>
                  <a:lnTo>
                    <a:pt x="81" y="87"/>
                  </a:lnTo>
                  <a:lnTo>
                    <a:pt x="74" y="94"/>
                  </a:lnTo>
                  <a:lnTo>
                    <a:pt x="66" y="98"/>
                  </a:lnTo>
                  <a:lnTo>
                    <a:pt x="56" y="101"/>
                  </a:lnTo>
                  <a:lnTo>
                    <a:pt x="45" y="102"/>
                  </a:lnTo>
                  <a:lnTo>
                    <a:pt x="35" y="101"/>
                  </a:lnTo>
                  <a:lnTo>
                    <a:pt x="26" y="98"/>
                  </a:lnTo>
                  <a:lnTo>
                    <a:pt x="18" y="95"/>
                  </a:lnTo>
                  <a:lnTo>
                    <a:pt x="11" y="89"/>
                  </a:lnTo>
                  <a:lnTo>
                    <a:pt x="6" y="81"/>
                  </a:lnTo>
                  <a:lnTo>
                    <a:pt x="3" y="73"/>
                  </a:lnTo>
                  <a:lnTo>
                    <a:pt x="0" y="62"/>
                  </a:lnTo>
                  <a:lnTo>
                    <a:pt x="0" y="52"/>
                  </a:lnTo>
                  <a:lnTo>
                    <a:pt x="0" y="41"/>
                  </a:lnTo>
                  <a:lnTo>
                    <a:pt x="3" y="31"/>
                  </a:lnTo>
                  <a:lnTo>
                    <a:pt x="6" y="22"/>
                  </a:lnTo>
                  <a:lnTo>
                    <a:pt x="12" y="14"/>
                  </a:lnTo>
                  <a:lnTo>
                    <a:pt x="19" y="8"/>
                  </a:lnTo>
                  <a:lnTo>
                    <a:pt x="27" y="4"/>
                  </a:lnTo>
                  <a:lnTo>
                    <a:pt x="36" y="1"/>
                  </a:lnTo>
                  <a:lnTo>
                    <a:pt x="48" y="0"/>
                  </a:lnTo>
                  <a:lnTo>
                    <a:pt x="58" y="1"/>
                  </a:lnTo>
                  <a:lnTo>
                    <a:pt x="67" y="4"/>
                  </a:lnTo>
                  <a:lnTo>
                    <a:pt x="75" y="7"/>
                  </a:lnTo>
                  <a:lnTo>
                    <a:pt x="81" y="13"/>
                  </a:lnTo>
                  <a:lnTo>
                    <a:pt x="86" y="21"/>
                  </a:lnTo>
                  <a:lnTo>
                    <a:pt x="90" y="29"/>
                  </a:lnTo>
                  <a:lnTo>
                    <a:pt x="91" y="39"/>
                  </a:lnTo>
                  <a:lnTo>
                    <a:pt x="93" y="50"/>
                  </a:lnTo>
                  <a:close/>
                  <a:moveTo>
                    <a:pt x="75" y="51"/>
                  </a:moveTo>
                  <a:lnTo>
                    <a:pt x="75" y="51"/>
                  </a:lnTo>
                  <a:lnTo>
                    <a:pt x="74" y="44"/>
                  </a:lnTo>
                  <a:lnTo>
                    <a:pt x="73" y="37"/>
                  </a:lnTo>
                  <a:lnTo>
                    <a:pt x="72" y="30"/>
                  </a:lnTo>
                  <a:lnTo>
                    <a:pt x="68" y="26"/>
                  </a:lnTo>
                  <a:lnTo>
                    <a:pt x="65" y="21"/>
                  </a:lnTo>
                  <a:lnTo>
                    <a:pt x="60" y="18"/>
                  </a:lnTo>
                  <a:lnTo>
                    <a:pt x="55" y="15"/>
                  </a:lnTo>
                  <a:lnTo>
                    <a:pt x="47" y="14"/>
                  </a:lnTo>
                  <a:lnTo>
                    <a:pt x="40" y="15"/>
                  </a:lnTo>
                  <a:lnTo>
                    <a:pt x="34" y="16"/>
                  </a:lnTo>
                  <a:lnTo>
                    <a:pt x="28" y="20"/>
                  </a:lnTo>
                  <a:lnTo>
                    <a:pt x="25" y="24"/>
                  </a:lnTo>
                  <a:lnTo>
                    <a:pt x="21" y="30"/>
                  </a:lnTo>
                  <a:lnTo>
                    <a:pt x="19" y="36"/>
                  </a:lnTo>
                  <a:lnTo>
                    <a:pt x="18" y="43"/>
                  </a:lnTo>
                  <a:lnTo>
                    <a:pt x="18" y="51"/>
                  </a:lnTo>
                  <a:lnTo>
                    <a:pt x="18" y="58"/>
                  </a:lnTo>
                  <a:lnTo>
                    <a:pt x="19" y="65"/>
                  </a:lnTo>
                  <a:lnTo>
                    <a:pt x="21" y="72"/>
                  </a:lnTo>
                  <a:lnTo>
                    <a:pt x="24" y="76"/>
                  </a:lnTo>
                  <a:lnTo>
                    <a:pt x="27" y="81"/>
                  </a:lnTo>
                  <a:lnTo>
                    <a:pt x="33" y="84"/>
                  </a:lnTo>
                  <a:lnTo>
                    <a:pt x="38" y="87"/>
                  </a:lnTo>
                  <a:lnTo>
                    <a:pt x="47" y="88"/>
                  </a:lnTo>
                  <a:lnTo>
                    <a:pt x="53" y="87"/>
                  </a:lnTo>
                  <a:lnTo>
                    <a:pt x="59" y="84"/>
                  </a:lnTo>
                  <a:lnTo>
                    <a:pt x="64" y="82"/>
                  </a:lnTo>
                  <a:lnTo>
                    <a:pt x="68" y="77"/>
                  </a:lnTo>
                  <a:lnTo>
                    <a:pt x="71" y="72"/>
                  </a:lnTo>
                  <a:lnTo>
                    <a:pt x="73" y="66"/>
                  </a:lnTo>
                  <a:lnTo>
                    <a:pt x="74"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 name="Freeform 120">
              <a:extLst>
                <a:ext uri="{FF2B5EF4-FFF2-40B4-BE49-F238E27FC236}">
                  <a16:creationId xmlns:a16="http://schemas.microsoft.com/office/drawing/2014/main" id="{A7C6475E-61A6-4802-BBA5-CE5BAA30D500}"/>
                </a:ext>
              </a:extLst>
            </p:cNvPr>
            <p:cNvSpPr>
              <a:spLocks/>
            </p:cNvSpPr>
            <p:nvPr userDrawn="1"/>
          </p:nvSpPr>
          <p:spPr bwMode="auto">
            <a:xfrm>
              <a:off x="2735" y="1500"/>
              <a:ext cx="51" cy="66"/>
            </a:xfrm>
            <a:custGeom>
              <a:avLst/>
              <a:gdLst>
                <a:gd name="T0" fmla="*/ 1 w 101"/>
                <a:gd name="T1" fmla="*/ 0 h 134"/>
                <a:gd name="T2" fmla="*/ 1 w 101"/>
                <a:gd name="T3" fmla="*/ 0 h 134"/>
                <a:gd name="T4" fmla="*/ 1 w 101"/>
                <a:gd name="T5" fmla="*/ 0 h 134"/>
                <a:gd name="T6" fmla="*/ 1 w 101"/>
                <a:gd name="T7" fmla="*/ 0 h 134"/>
                <a:gd name="T8" fmla="*/ 1 w 101"/>
                <a:gd name="T9" fmla="*/ 0 h 134"/>
                <a:gd name="T10" fmla="*/ 1 w 101"/>
                <a:gd name="T11" fmla="*/ 0 h 134"/>
                <a:gd name="T12" fmla="*/ 1 w 101"/>
                <a:gd name="T13" fmla="*/ 0 h 134"/>
                <a:gd name="T14" fmla="*/ 1 w 101"/>
                <a:gd name="T15" fmla="*/ 0 h 134"/>
                <a:gd name="T16" fmla="*/ 1 w 101"/>
                <a:gd name="T17" fmla="*/ 0 h 134"/>
                <a:gd name="T18" fmla="*/ 1 w 101"/>
                <a:gd name="T19" fmla="*/ 0 h 134"/>
                <a:gd name="T20" fmla="*/ 1 w 101"/>
                <a:gd name="T21" fmla="*/ 0 h 134"/>
                <a:gd name="T22" fmla="*/ 1 w 101"/>
                <a:gd name="T23" fmla="*/ 0 h 134"/>
                <a:gd name="T24" fmla="*/ 1 w 101"/>
                <a:gd name="T25" fmla="*/ 0 h 134"/>
                <a:gd name="T26" fmla="*/ 1 w 101"/>
                <a:gd name="T27" fmla="*/ 0 h 134"/>
                <a:gd name="T28" fmla="*/ 1 w 101"/>
                <a:gd name="T29" fmla="*/ 0 h 134"/>
                <a:gd name="T30" fmla="*/ 1 w 101"/>
                <a:gd name="T31" fmla="*/ 0 h 134"/>
                <a:gd name="T32" fmla="*/ 1 w 101"/>
                <a:gd name="T33" fmla="*/ 0 h 134"/>
                <a:gd name="T34" fmla="*/ 1 w 101"/>
                <a:gd name="T35" fmla="*/ 0 h 134"/>
                <a:gd name="T36" fmla="*/ 1 w 101"/>
                <a:gd name="T37" fmla="*/ 0 h 134"/>
                <a:gd name="T38" fmla="*/ 1 w 101"/>
                <a:gd name="T39" fmla="*/ 0 h 134"/>
                <a:gd name="T40" fmla="*/ 1 w 101"/>
                <a:gd name="T41" fmla="*/ 0 h 134"/>
                <a:gd name="T42" fmla="*/ 1 w 101"/>
                <a:gd name="T43" fmla="*/ 0 h 134"/>
                <a:gd name="T44" fmla="*/ 0 w 101"/>
                <a:gd name="T45" fmla="*/ 0 h 134"/>
                <a:gd name="T46" fmla="*/ 1 w 101"/>
                <a:gd name="T47" fmla="*/ 0 h 134"/>
                <a:gd name="T48" fmla="*/ 1 w 101"/>
                <a:gd name="T49" fmla="*/ 0 h 134"/>
                <a:gd name="T50" fmla="*/ 1 w 101"/>
                <a:gd name="T51" fmla="*/ 0 h 134"/>
                <a:gd name="T52" fmla="*/ 1 w 101"/>
                <a:gd name="T53" fmla="*/ 0 h 134"/>
                <a:gd name="T54" fmla="*/ 1 w 101"/>
                <a:gd name="T55" fmla="*/ 0 h 134"/>
                <a:gd name="T56" fmla="*/ 1 w 101"/>
                <a:gd name="T57" fmla="*/ 0 h 134"/>
                <a:gd name="T58" fmla="*/ 1 w 101"/>
                <a:gd name="T59" fmla="*/ 0 h 134"/>
                <a:gd name="T60" fmla="*/ 1 w 101"/>
                <a:gd name="T61" fmla="*/ 0 h 134"/>
                <a:gd name="T62" fmla="*/ 1 w 101"/>
                <a:gd name="T63" fmla="*/ 0 h 134"/>
                <a:gd name="T64" fmla="*/ 1 w 101"/>
                <a:gd name="T65" fmla="*/ 0 h 134"/>
                <a:gd name="T66" fmla="*/ 1 w 101"/>
                <a:gd name="T67" fmla="*/ 0 h 134"/>
                <a:gd name="T68" fmla="*/ 1 w 101"/>
                <a:gd name="T69" fmla="*/ 0 h 134"/>
                <a:gd name="T70" fmla="*/ 1 w 101"/>
                <a:gd name="T71" fmla="*/ 0 h 134"/>
                <a:gd name="T72" fmla="*/ 1 w 101"/>
                <a:gd name="T73" fmla="*/ 0 h 134"/>
                <a:gd name="T74" fmla="*/ 1 w 101"/>
                <a:gd name="T75" fmla="*/ 0 h 134"/>
                <a:gd name="T76" fmla="*/ 1 w 101"/>
                <a:gd name="T77" fmla="*/ 0 h 134"/>
                <a:gd name="T78" fmla="*/ 1 w 101"/>
                <a:gd name="T79" fmla="*/ 0 h 134"/>
                <a:gd name="T80" fmla="*/ 1 w 101"/>
                <a:gd name="T81" fmla="*/ 0 h 134"/>
                <a:gd name="T82" fmla="*/ 1 w 101"/>
                <a:gd name="T83" fmla="*/ 0 h 134"/>
                <a:gd name="T84" fmla="*/ 1 w 101"/>
                <a:gd name="T85" fmla="*/ 0 h 134"/>
                <a:gd name="T86" fmla="*/ 1 w 101"/>
                <a:gd name="T87" fmla="*/ 0 h 134"/>
                <a:gd name="T88" fmla="*/ 1 w 101"/>
                <a:gd name="T89" fmla="*/ 0 h 134"/>
                <a:gd name="T90" fmla="*/ 1 w 101"/>
                <a:gd name="T91" fmla="*/ 0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1" h="134">
                  <a:moveTo>
                    <a:pt x="101" y="126"/>
                  </a:moveTo>
                  <a:lnTo>
                    <a:pt x="101" y="126"/>
                  </a:lnTo>
                  <a:lnTo>
                    <a:pt x="100" y="129"/>
                  </a:lnTo>
                  <a:lnTo>
                    <a:pt x="98" y="132"/>
                  </a:lnTo>
                  <a:lnTo>
                    <a:pt x="95" y="134"/>
                  </a:lnTo>
                  <a:lnTo>
                    <a:pt x="93" y="134"/>
                  </a:lnTo>
                  <a:lnTo>
                    <a:pt x="87" y="134"/>
                  </a:lnTo>
                  <a:lnTo>
                    <a:pt x="83" y="134"/>
                  </a:lnTo>
                  <a:lnTo>
                    <a:pt x="78" y="132"/>
                  </a:lnTo>
                  <a:lnTo>
                    <a:pt x="75" y="127"/>
                  </a:lnTo>
                  <a:lnTo>
                    <a:pt x="71" y="120"/>
                  </a:lnTo>
                  <a:lnTo>
                    <a:pt x="30" y="45"/>
                  </a:lnTo>
                  <a:lnTo>
                    <a:pt x="24" y="32"/>
                  </a:lnTo>
                  <a:lnTo>
                    <a:pt x="17" y="20"/>
                  </a:lnTo>
                  <a:lnTo>
                    <a:pt x="18" y="35"/>
                  </a:lnTo>
                  <a:lnTo>
                    <a:pt x="18" y="51"/>
                  </a:lnTo>
                  <a:lnTo>
                    <a:pt x="18" y="130"/>
                  </a:lnTo>
                  <a:lnTo>
                    <a:pt x="17" y="133"/>
                  </a:lnTo>
                  <a:lnTo>
                    <a:pt x="16" y="134"/>
                  </a:lnTo>
                  <a:lnTo>
                    <a:pt x="14" y="134"/>
                  </a:lnTo>
                  <a:lnTo>
                    <a:pt x="9" y="134"/>
                  </a:lnTo>
                  <a:lnTo>
                    <a:pt x="4" y="134"/>
                  </a:lnTo>
                  <a:lnTo>
                    <a:pt x="2" y="134"/>
                  </a:lnTo>
                  <a:lnTo>
                    <a:pt x="1" y="133"/>
                  </a:lnTo>
                  <a:lnTo>
                    <a:pt x="0" y="130"/>
                  </a:lnTo>
                  <a:lnTo>
                    <a:pt x="0" y="8"/>
                  </a:lnTo>
                  <a:lnTo>
                    <a:pt x="1" y="5"/>
                  </a:lnTo>
                  <a:lnTo>
                    <a:pt x="2" y="2"/>
                  </a:lnTo>
                  <a:lnTo>
                    <a:pt x="4" y="1"/>
                  </a:lnTo>
                  <a:lnTo>
                    <a:pt x="8" y="0"/>
                  </a:lnTo>
                  <a:lnTo>
                    <a:pt x="16" y="0"/>
                  </a:lnTo>
                  <a:lnTo>
                    <a:pt x="22" y="1"/>
                  </a:lnTo>
                  <a:lnTo>
                    <a:pt x="25" y="2"/>
                  </a:lnTo>
                  <a:lnTo>
                    <a:pt x="28" y="6"/>
                  </a:lnTo>
                  <a:lnTo>
                    <a:pt x="32" y="12"/>
                  </a:lnTo>
                  <a:lnTo>
                    <a:pt x="63" y="69"/>
                  </a:lnTo>
                  <a:lnTo>
                    <a:pt x="68" y="80"/>
                  </a:lnTo>
                  <a:lnTo>
                    <a:pt x="73" y="90"/>
                  </a:lnTo>
                  <a:lnTo>
                    <a:pt x="78" y="99"/>
                  </a:lnTo>
                  <a:lnTo>
                    <a:pt x="83" y="110"/>
                  </a:lnTo>
                  <a:lnTo>
                    <a:pt x="84" y="110"/>
                  </a:lnTo>
                  <a:lnTo>
                    <a:pt x="83" y="92"/>
                  </a:lnTo>
                  <a:lnTo>
                    <a:pt x="83" y="75"/>
                  </a:lnTo>
                  <a:lnTo>
                    <a:pt x="83" y="4"/>
                  </a:lnTo>
                  <a:lnTo>
                    <a:pt x="84" y="2"/>
                  </a:lnTo>
                  <a:lnTo>
                    <a:pt x="85" y="1"/>
                  </a:lnTo>
                  <a:lnTo>
                    <a:pt x="87" y="0"/>
                  </a:lnTo>
                  <a:lnTo>
                    <a:pt x="92" y="0"/>
                  </a:lnTo>
                  <a:lnTo>
                    <a:pt x="96" y="0"/>
                  </a:lnTo>
                  <a:lnTo>
                    <a:pt x="99" y="1"/>
                  </a:lnTo>
                  <a:lnTo>
                    <a:pt x="100" y="2"/>
                  </a:lnTo>
                  <a:lnTo>
                    <a:pt x="101" y="4"/>
                  </a:lnTo>
                  <a:lnTo>
                    <a:pt x="101" y="126"/>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0" name="Freeform 121">
              <a:extLst>
                <a:ext uri="{FF2B5EF4-FFF2-40B4-BE49-F238E27FC236}">
                  <a16:creationId xmlns:a16="http://schemas.microsoft.com/office/drawing/2014/main" id="{6565202E-8CEA-4BD6-B33D-B93E9F081606}"/>
                </a:ext>
              </a:extLst>
            </p:cNvPr>
            <p:cNvSpPr>
              <a:spLocks noEditPoints="1"/>
            </p:cNvSpPr>
            <p:nvPr userDrawn="1"/>
          </p:nvSpPr>
          <p:spPr bwMode="auto">
            <a:xfrm>
              <a:off x="2799" y="1516"/>
              <a:ext cx="46" cy="51"/>
            </a:xfrm>
            <a:custGeom>
              <a:avLst/>
              <a:gdLst>
                <a:gd name="T0" fmla="*/ 1 w 92"/>
                <a:gd name="T1" fmla="*/ 1 h 101"/>
                <a:gd name="T2" fmla="*/ 1 w 92"/>
                <a:gd name="T3" fmla="*/ 1 h 101"/>
                <a:gd name="T4" fmla="*/ 1 w 92"/>
                <a:gd name="T5" fmla="*/ 1 h 101"/>
                <a:gd name="T6" fmla="*/ 1 w 92"/>
                <a:gd name="T7" fmla="*/ 1 h 101"/>
                <a:gd name="T8" fmla="*/ 1 w 92"/>
                <a:gd name="T9" fmla="*/ 1 h 101"/>
                <a:gd name="T10" fmla="*/ 1 w 92"/>
                <a:gd name="T11" fmla="*/ 1 h 101"/>
                <a:gd name="T12" fmla="*/ 1 w 92"/>
                <a:gd name="T13" fmla="*/ 1 h 101"/>
                <a:gd name="T14" fmla="*/ 1 w 92"/>
                <a:gd name="T15" fmla="*/ 1 h 101"/>
                <a:gd name="T16" fmla="*/ 1 w 92"/>
                <a:gd name="T17" fmla="*/ 1 h 101"/>
                <a:gd name="T18" fmla="*/ 1 w 92"/>
                <a:gd name="T19" fmla="*/ 1 h 101"/>
                <a:gd name="T20" fmla="*/ 1 w 92"/>
                <a:gd name="T21" fmla="*/ 1 h 101"/>
                <a:gd name="T22" fmla="*/ 1 w 92"/>
                <a:gd name="T23" fmla="*/ 1 h 101"/>
                <a:gd name="T24" fmla="*/ 0 w 92"/>
                <a:gd name="T25" fmla="*/ 1 h 101"/>
                <a:gd name="T26" fmla="*/ 1 w 92"/>
                <a:gd name="T27" fmla="*/ 1 h 101"/>
                <a:gd name="T28" fmla="*/ 1 w 92"/>
                <a:gd name="T29" fmla="*/ 1 h 101"/>
                <a:gd name="T30" fmla="*/ 1 w 92"/>
                <a:gd name="T31" fmla="*/ 1 h 101"/>
                <a:gd name="T32" fmla="*/ 1 w 92"/>
                <a:gd name="T33" fmla="*/ 1 h 101"/>
                <a:gd name="T34" fmla="*/ 1 w 92"/>
                <a:gd name="T35" fmla="*/ 1 h 101"/>
                <a:gd name="T36" fmla="*/ 1 w 92"/>
                <a:gd name="T37" fmla="*/ 0 h 101"/>
                <a:gd name="T38" fmla="*/ 1 w 92"/>
                <a:gd name="T39" fmla="*/ 1 h 101"/>
                <a:gd name="T40" fmla="*/ 1 w 92"/>
                <a:gd name="T41" fmla="*/ 1 h 101"/>
                <a:gd name="T42" fmla="*/ 1 w 92"/>
                <a:gd name="T43" fmla="*/ 1 h 101"/>
                <a:gd name="T44" fmla="*/ 1 w 92"/>
                <a:gd name="T45" fmla="*/ 1 h 101"/>
                <a:gd name="T46" fmla="*/ 1 w 92"/>
                <a:gd name="T47" fmla="*/ 1 h 101"/>
                <a:gd name="T48" fmla="*/ 1 w 92"/>
                <a:gd name="T49" fmla="*/ 1 h 101"/>
                <a:gd name="T50" fmla="*/ 1 w 92"/>
                <a:gd name="T51" fmla="*/ 1 h 101"/>
                <a:gd name="T52" fmla="*/ 1 w 92"/>
                <a:gd name="T53" fmla="*/ 1 h 101"/>
                <a:gd name="T54" fmla="*/ 1 w 92"/>
                <a:gd name="T55" fmla="*/ 1 h 101"/>
                <a:gd name="T56" fmla="*/ 1 w 92"/>
                <a:gd name="T57" fmla="*/ 1 h 101"/>
                <a:gd name="T58" fmla="*/ 1 w 92"/>
                <a:gd name="T59" fmla="*/ 1 h 101"/>
                <a:gd name="T60" fmla="*/ 1 w 92"/>
                <a:gd name="T61" fmla="*/ 1 h 101"/>
                <a:gd name="T62" fmla="*/ 1 w 92"/>
                <a:gd name="T63" fmla="*/ 1 h 101"/>
                <a:gd name="T64" fmla="*/ 1 w 92"/>
                <a:gd name="T65" fmla="*/ 1 h 101"/>
                <a:gd name="T66" fmla="*/ 1 w 92"/>
                <a:gd name="T67" fmla="*/ 1 h 101"/>
                <a:gd name="T68" fmla="*/ 1 w 92"/>
                <a:gd name="T69" fmla="*/ 1 h 101"/>
                <a:gd name="T70" fmla="*/ 1 w 92"/>
                <a:gd name="T71" fmla="*/ 1 h 101"/>
                <a:gd name="T72" fmla="*/ 1 w 92"/>
                <a:gd name="T73" fmla="*/ 1 h 101"/>
                <a:gd name="T74" fmla="*/ 1 w 92"/>
                <a:gd name="T75" fmla="*/ 1 h 101"/>
                <a:gd name="T76" fmla="*/ 1 w 92"/>
                <a:gd name="T77" fmla="*/ 1 h 101"/>
                <a:gd name="T78" fmla="*/ 1 w 92"/>
                <a:gd name="T79" fmla="*/ 1 h 101"/>
                <a:gd name="T80" fmla="*/ 1 w 92"/>
                <a:gd name="T81" fmla="*/ 1 h 101"/>
                <a:gd name="T82" fmla="*/ 1 w 92"/>
                <a:gd name="T83" fmla="*/ 1 h 101"/>
                <a:gd name="T84" fmla="*/ 1 w 92"/>
                <a:gd name="T85" fmla="*/ 1 h 101"/>
                <a:gd name="T86" fmla="*/ 1 w 92"/>
                <a:gd name="T87" fmla="*/ 1 h 101"/>
                <a:gd name="T88" fmla="*/ 1 w 92"/>
                <a:gd name="T89" fmla="*/ 1 h 101"/>
                <a:gd name="T90" fmla="*/ 1 w 92"/>
                <a:gd name="T91" fmla="*/ 1 h 101"/>
                <a:gd name="T92" fmla="*/ 1 w 92"/>
                <a:gd name="T93" fmla="*/ 1 h 101"/>
                <a:gd name="T94" fmla="*/ 1 w 92"/>
                <a:gd name="T95" fmla="*/ 1 h 101"/>
                <a:gd name="T96" fmla="*/ 1 w 92"/>
                <a:gd name="T97" fmla="*/ 1 h 101"/>
                <a:gd name="T98" fmla="*/ 1 w 92"/>
                <a:gd name="T99" fmla="*/ 1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1">
                  <a:moveTo>
                    <a:pt x="92" y="49"/>
                  </a:moveTo>
                  <a:lnTo>
                    <a:pt x="92" y="49"/>
                  </a:lnTo>
                  <a:lnTo>
                    <a:pt x="92" y="61"/>
                  </a:lnTo>
                  <a:lnTo>
                    <a:pt x="89" y="71"/>
                  </a:lnTo>
                  <a:lnTo>
                    <a:pt x="86" y="79"/>
                  </a:lnTo>
                  <a:lnTo>
                    <a:pt x="80" y="87"/>
                  </a:lnTo>
                  <a:lnTo>
                    <a:pt x="73" y="93"/>
                  </a:lnTo>
                  <a:lnTo>
                    <a:pt x="65" y="98"/>
                  </a:lnTo>
                  <a:lnTo>
                    <a:pt x="56" y="101"/>
                  </a:lnTo>
                  <a:lnTo>
                    <a:pt x="44" y="101"/>
                  </a:lnTo>
                  <a:lnTo>
                    <a:pt x="34" y="101"/>
                  </a:lnTo>
                  <a:lnTo>
                    <a:pt x="25" y="98"/>
                  </a:lnTo>
                  <a:lnTo>
                    <a:pt x="17" y="94"/>
                  </a:lnTo>
                  <a:lnTo>
                    <a:pt x="11" y="88"/>
                  </a:lnTo>
                  <a:lnTo>
                    <a:pt x="5" y="81"/>
                  </a:lnTo>
                  <a:lnTo>
                    <a:pt x="2" y="72"/>
                  </a:lnTo>
                  <a:lnTo>
                    <a:pt x="1" y="63"/>
                  </a:lnTo>
                  <a:lnTo>
                    <a:pt x="0" y="51"/>
                  </a:lnTo>
                  <a:lnTo>
                    <a:pt x="1" y="41"/>
                  </a:lnTo>
                  <a:lnTo>
                    <a:pt x="3" y="31"/>
                  </a:lnTo>
                  <a:lnTo>
                    <a:pt x="6" y="21"/>
                  </a:lnTo>
                  <a:lnTo>
                    <a:pt x="11" y="15"/>
                  </a:lnTo>
                  <a:lnTo>
                    <a:pt x="18" y="8"/>
                  </a:lnTo>
                  <a:lnTo>
                    <a:pt x="26" y="3"/>
                  </a:lnTo>
                  <a:lnTo>
                    <a:pt x="35" y="1"/>
                  </a:lnTo>
                  <a:lnTo>
                    <a:pt x="47" y="0"/>
                  </a:lnTo>
                  <a:lnTo>
                    <a:pt x="57" y="1"/>
                  </a:lnTo>
                  <a:lnTo>
                    <a:pt x="66" y="3"/>
                  </a:lnTo>
                  <a:lnTo>
                    <a:pt x="74" y="8"/>
                  </a:lnTo>
                  <a:lnTo>
                    <a:pt x="81" y="13"/>
                  </a:lnTo>
                  <a:lnTo>
                    <a:pt x="86" y="20"/>
                  </a:lnTo>
                  <a:lnTo>
                    <a:pt x="89" y="28"/>
                  </a:lnTo>
                  <a:lnTo>
                    <a:pt x="92" y="39"/>
                  </a:lnTo>
                  <a:lnTo>
                    <a:pt x="92" y="49"/>
                  </a:lnTo>
                  <a:close/>
                  <a:moveTo>
                    <a:pt x="74" y="50"/>
                  </a:moveTo>
                  <a:lnTo>
                    <a:pt x="74" y="50"/>
                  </a:lnTo>
                  <a:lnTo>
                    <a:pt x="74" y="43"/>
                  </a:lnTo>
                  <a:lnTo>
                    <a:pt x="73" y="36"/>
                  </a:lnTo>
                  <a:lnTo>
                    <a:pt x="71" y="31"/>
                  </a:lnTo>
                  <a:lnTo>
                    <a:pt x="69" y="25"/>
                  </a:lnTo>
                  <a:lnTo>
                    <a:pt x="65" y="20"/>
                  </a:lnTo>
                  <a:lnTo>
                    <a:pt x="59" y="17"/>
                  </a:lnTo>
                  <a:lnTo>
                    <a:pt x="54" y="15"/>
                  </a:lnTo>
                  <a:lnTo>
                    <a:pt x="46" y="13"/>
                  </a:lnTo>
                  <a:lnTo>
                    <a:pt x="39" y="15"/>
                  </a:lnTo>
                  <a:lnTo>
                    <a:pt x="33" y="17"/>
                  </a:lnTo>
                  <a:lnTo>
                    <a:pt x="28" y="20"/>
                  </a:lnTo>
                  <a:lnTo>
                    <a:pt x="24" y="24"/>
                  </a:lnTo>
                  <a:lnTo>
                    <a:pt x="21" y="30"/>
                  </a:lnTo>
                  <a:lnTo>
                    <a:pt x="19" y="35"/>
                  </a:lnTo>
                  <a:lnTo>
                    <a:pt x="18" y="42"/>
                  </a:lnTo>
                  <a:lnTo>
                    <a:pt x="17" y="50"/>
                  </a:lnTo>
                  <a:lnTo>
                    <a:pt x="18" y="57"/>
                  </a:lnTo>
                  <a:lnTo>
                    <a:pt x="19" y="64"/>
                  </a:lnTo>
                  <a:lnTo>
                    <a:pt x="20" y="71"/>
                  </a:lnTo>
                  <a:lnTo>
                    <a:pt x="24" y="77"/>
                  </a:lnTo>
                  <a:lnTo>
                    <a:pt x="27" y="80"/>
                  </a:lnTo>
                  <a:lnTo>
                    <a:pt x="32" y="84"/>
                  </a:lnTo>
                  <a:lnTo>
                    <a:pt x="39" y="86"/>
                  </a:lnTo>
                  <a:lnTo>
                    <a:pt x="46" y="87"/>
                  </a:lnTo>
                  <a:lnTo>
                    <a:pt x="53" y="86"/>
                  </a:lnTo>
                  <a:lnTo>
                    <a:pt x="58" y="85"/>
                  </a:lnTo>
                  <a:lnTo>
                    <a:pt x="64" y="81"/>
                  </a:lnTo>
                  <a:lnTo>
                    <a:pt x="68" y="77"/>
                  </a:lnTo>
                  <a:lnTo>
                    <a:pt x="71" y="72"/>
                  </a:lnTo>
                  <a:lnTo>
                    <a:pt x="73" y="65"/>
                  </a:lnTo>
                  <a:lnTo>
                    <a:pt x="74" y="58"/>
                  </a:lnTo>
                  <a:lnTo>
                    <a:pt x="74" y="50"/>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1" name="Freeform 122">
              <a:extLst>
                <a:ext uri="{FF2B5EF4-FFF2-40B4-BE49-F238E27FC236}">
                  <a16:creationId xmlns:a16="http://schemas.microsoft.com/office/drawing/2014/main" id="{FE89D673-5648-4DF8-960B-B44D993996D7}"/>
                </a:ext>
              </a:extLst>
            </p:cNvPr>
            <p:cNvSpPr>
              <a:spLocks/>
            </p:cNvSpPr>
            <p:nvPr userDrawn="1"/>
          </p:nvSpPr>
          <p:spPr bwMode="auto">
            <a:xfrm>
              <a:off x="4131" y="1118"/>
              <a:ext cx="50" cy="67"/>
            </a:xfrm>
            <a:custGeom>
              <a:avLst/>
              <a:gdLst>
                <a:gd name="T0" fmla="*/ 1 w 100"/>
                <a:gd name="T1" fmla="*/ 1 h 134"/>
                <a:gd name="T2" fmla="*/ 1 w 100"/>
                <a:gd name="T3" fmla="*/ 1 h 134"/>
                <a:gd name="T4" fmla="*/ 1 w 100"/>
                <a:gd name="T5" fmla="*/ 1 h 134"/>
                <a:gd name="T6" fmla="*/ 1 w 100"/>
                <a:gd name="T7" fmla="*/ 1 h 134"/>
                <a:gd name="T8" fmla="*/ 1 w 100"/>
                <a:gd name="T9" fmla="*/ 1 h 134"/>
                <a:gd name="T10" fmla="*/ 1 w 100"/>
                <a:gd name="T11" fmla="*/ 1 h 134"/>
                <a:gd name="T12" fmla="*/ 1 w 100"/>
                <a:gd name="T13" fmla="*/ 1 h 134"/>
                <a:gd name="T14" fmla="*/ 1 w 100"/>
                <a:gd name="T15" fmla="*/ 1 h 134"/>
                <a:gd name="T16" fmla="*/ 1 w 100"/>
                <a:gd name="T17" fmla="*/ 1 h 134"/>
                <a:gd name="T18" fmla="*/ 1 w 100"/>
                <a:gd name="T19" fmla="*/ 1 h 134"/>
                <a:gd name="T20" fmla="*/ 1 w 100"/>
                <a:gd name="T21" fmla="*/ 1 h 134"/>
                <a:gd name="T22" fmla="*/ 1 w 100"/>
                <a:gd name="T23" fmla="*/ 1 h 134"/>
                <a:gd name="T24" fmla="*/ 1 w 100"/>
                <a:gd name="T25" fmla="*/ 1 h 134"/>
                <a:gd name="T26" fmla="*/ 1 w 100"/>
                <a:gd name="T27" fmla="*/ 1 h 134"/>
                <a:gd name="T28" fmla="*/ 1 w 100"/>
                <a:gd name="T29" fmla="*/ 1 h 134"/>
                <a:gd name="T30" fmla="*/ 1 w 100"/>
                <a:gd name="T31" fmla="*/ 1 h 134"/>
                <a:gd name="T32" fmla="*/ 1 w 100"/>
                <a:gd name="T33" fmla="*/ 1 h 134"/>
                <a:gd name="T34" fmla="*/ 1 w 100"/>
                <a:gd name="T35" fmla="*/ 1 h 134"/>
                <a:gd name="T36" fmla="*/ 1 w 100"/>
                <a:gd name="T37" fmla="*/ 1 h 134"/>
                <a:gd name="T38" fmla="*/ 1 w 100"/>
                <a:gd name="T39" fmla="*/ 1 h 134"/>
                <a:gd name="T40" fmla="*/ 1 w 100"/>
                <a:gd name="T41" fmla="*/ 1 h 134"/>
                <a:gd name="T42" fmla="*/ 0 w 100"/>
                <a:gd name="T43" fmla="*/ 1 h 134"/>
                <a:gd name="T44" fmla="*/ 0 w 100"/>
                <a:gd name="T45" fmla="*/ 1 h 134"/>
                <a:gd name="T46" fmla="*/ 0 w 100"/>
                <a:gd name="T47" fmla="*/ 1 h 134"/>
                <a:gd name="T48" fmla="*/ 1 w 100"/>
                <a:gd name="T49" fmla="*/ 1 h 134"/>
                <a:gd name="T50" fmla="*/ 1 w 100"/>
                <a:gd name="T51" fmla="*/ 0 h 134"/>
                <a:gd name="T52" fmla="*/ 1 w 100"/>
                <a:gd name="T53" fmla="*/ 0 h 134"/>
                <a:gd name="T54" fmla="*/ 1 w 100"/>
                <a:gd name="T55" fmla="*/ 1 h 134"/>
                <a:gd name="T56" fmla="*/ 1 w 100"/>
                <a:gd name="T57" fmla="*/ 1 h 134"/>
                <a:gd name="T58" fmla="*/ 1 w 100"/>
                <a:gd name="T59" fmla="*/ 1 h 134"/>
                <a:gd name="T60" fmla="*/ 1 w 100"/>
                <a:gd name="T61" fmla="*/ 1 h 134"/>
                <a:gd name="T62" fmla="*/ 1 w 100"/>
                <a:gd name="T63" fmla="*/ 1 h 134"/>
                <a:gd name="T64" fmla="*/ 1 w 100"/>
                <a:gd name="T65" fmla="*/ 1 h 134"/>
                <a:gd name="T66" fmla="*/ 1 w 100"/>
                <a:gd name="T67" fmla="*/ 1 h 134"/>
                <a:gd name="T68" fmla="*/ 1 w 100"/>
                <a:gd name="T69" fmla="*/ 1 h 134"/>
                <a:gd name="T70" fmla="*/ 1 w 100"/>
                <a:gd name="T71" fmla="*/ 1 h 134"/>
                <a:gd name="T72" fmla="*/ 1 w 100"/>
                <a:gd name="T73" fmla="*/ 1 h 134"/>
                <a:gd name="T74" fmla="*/ 1 w 100"/>
                <a:gd name="T75" fmla="*/ 1 h 134"/>
                <a:gd name="T76" fmla="*/ 1 w 100"/>
                <a:gd name="T77" fmla="*/ 1 h 134"/>
                <a:gd name="T78" fmla="*/ 1 w 100"/>
                <a:gd name="T79" fmla="*/ 1 h 134"/>
                <a:gd name="T80" fmla="*/ 1 w 100"/>
                <a:gd name="T81" fmla="*/ 0 h 134"/>
                <a:gd name="T82" fmla="*/ 1 w 100"/>
                <a:gd name="T83" fmla="*/ 0 h 134"/>
                <a:gd name="T84" fmla="*/ 1 w 100"/>
                <a:gd name="T85" fmla="*/ 0 h 134"/>
                <a:gd name="T86" fmla="*/ 1 w 100"/>
                <a:gd name="T87" fmla="*/ 1 h 134"/>
                <a:gd name="T88" fmla="*/ 1 w 100"/>
                <a:gd name="T89" fmla="*/ 1 h 134"/>
                <a:gd name="T90" fmla="*/ 1 w 100"/>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4">
                  <a:moveTo>
                    <a:pt x="100" y="126"/>
                  </a:moveTo>
                  <a:lnTo>
                    <a:pt x="100" y="126"/>
                  </a:lnTo>
                  <a:lnTo>
                    <a:pt x="99" y="129"/>
                  </a:lnTo>
                  <a:lnTo>
                    <a:pt x="98" y="133"/>
                  </a:lnTo>
                  <a:lnTo>
                    <a:pt x="96" y="134"/>
                  </a:lnTo>
                  <a:lnTo>
                    <a:pt x="92" y="134"/>
                  </a:lnTo>
                  <a:lnTo>
                    <a:pt x="87" y="134"/>
                  </a:lnTo>
                  <a:lnTo>
                    <a:pt x="82" y="134"/>
                  </a:lnTo>
                  <a:lnTo>
                    <a:pt x="78" y="132"/>
                  </a:lnTo>
                  <a:lnTo>
                    <a:pt x="74" y="127"/>
                  </a:lnTo>
                  <a:lnTo>
                    <a:pt x="70" y="121"/>
                  </a:lnTo>
                  <a:lnTo>
                    <a:pt x="30" y="45"/>
                  </a:lnTo>
                  <a:lnTo>
                    <a:pt x="23" y="33"/>
                  </a:lnTo>
                  <a:lnTo>
                    <a:pt x="17" y="20"/>
                  </a:lnTo>
                  <a:lnTo>
                    <a:pt x="17" y="35"/>
                  </a:lnTo>
                  <a:lnTo>
                    <a:pt x="17" y="51"/>
                  </a:lnTo>
                  <a:lnTo>
                    <a:pt x="17" y="131"/>
                  </a:lnTo>
                  <a:lnTo>
                    <a:pt x="17" y="133"/>
                  </a:lnTo>
                  <a:lnTo>
                    <a:pt x="15" y="134"/>
                  </a:lnTo>
                  <a:lnTo>
                    <a:pt x="13" y="134"/>
                  </a:lnTo>
                  <a:lnTo>
                    <a:pt x="8" y="134"/>
                  </a:lnTo>
                  <a:lnTo>
                    <a:pt x="5" y="134"/>
                  </a:lnTo>
                  <a:lnTo>
                    <a:pt x="1" y="134"/>
                  </a:lnTo>
                  <a:lnTo>
                    <a:pt x="0" y="133"/>
                  </a:lnTo>
                  <a:lnTo>
                    <a:pt x="0" y="131"/>
                  </a:lnTo>
                  <a:lnTo>
                    <a:pt x="0" y="8"/>
                  </a:lnTo>
                  <a:lnTo>
                    <a:pt x="0" y="5"/>
                  </a:lnTo>
                  <a:lnTo>
                    <a:pt x="2" y="3"/>
                  </a:lnTo>
                  <a:lnTo>
                    <a:pt x="5" y="2"/>
                  </a:lnTo>
                  <a:lnTo>
                    <a:pt x="7" y="0"/>
                  </a:lnTo>
                  <a:lnTo>
                    <a:pt x="16" y="0"/>
                  </a:lnTo>
                  <a:lnTo>
                    <a:pt x="21" y="2"/>
                  </a:lnTo>
                  <a:lnTo>
                    <a:pt x="24" y="3"/>
                  </a:lnTo>
                  <a:lnTo>
                    <a:pt x="28" y="6"/>
                  </a:lnTo>
                  <a:lnTo>
                    <a:pt x="31" y="12"/>
                  </a:lnTo>
                  <a:lnTo>
                    <a:pt x="62" y="70"/>
                  </a:lnTo>
                  <a:lnTo>
                    <a:pt x="68" y="80"/>
                  </a:lnTo>
                  <a:lnTo>
                    <a:pt x="73" y="90"/>
                  </a:lnTo>
                  <a:lnTo>
                    <a:pt x="78" y="101"/>
                  </a:lnTo>
                  <a:lnTo>
                    <a:pt x="83" y="110"/>
                  </a:lnTo>
                  <a:lnTo>
                    <a:pt x="83" y="93"/>
                  </a:lnTo>
                  <a:lnTo>
                    <a:pt x="83" y="75"/>
                  </a:lnTo>
                  <a:lnTo>
                    <a:pt x="83" y="4"/>
                  </a:lnTo>
                  <a:lnTo>
                    <a:pt x="83" y="3"/>
                  </a:lnTo>
                  <a:lnTo>
                    <a:pt x="84" y="2"/>
                  </a:lnTo>
                  <a:lnTo>
                    <a:pt x="88" y="0"/>
                  </a:lnTo>
                  <a:lnTo>
                    <a:pt x="91" y="0"/>
                  </a:lnTo>
                  <a:lnTo>
                    <a:pt x="96" y="0"/>
                  </a:lnTo>
                  <a:lnTo>
                    <a:pt x="98" y="2"/>
                  </a:lnTo>
                  <a:lnTo>
                    <a:pt x="100" y="3"/>
                  </a:lnTo>
                  <a:lnTo>
                    <a:pt x="100" y="4"/>
                  </a:lnTo>
                  <a:lnTo>
                    <a:pt x="100" y="126"/>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2" name="Freeform 123">
              <a:extLst>
                <a:ext uri="{FF2B5EF4-FFF2-40B4-BE49-F238E27FC236}">
                  <a16:creationId xmlns:a16="http://schemas.microsoft.com/office/drawing/2014/main" id="{9ED9B983-D6D3-427B-BA44-3AE0935B9A37}"/>
                </a:ext>
              </a:extLst>
            </p:cNvPr>
            <p:cNvSpPr>
              <a:spLocks noEditPoints="1"/>
            </p:cNvSpPr>
            <p:nvPr userDrawn="1"/>
          </p:nvSpPr>
          <p:spPr bwMode="auto">
            <a:xfrm>
              <a:off x="4194" y="1135"/>
              <a:ext cx="47" cy="51"/>
            </a:xfrm>
            <a:custGeom>
              <a:avLst/>
              <a:gdLst>
                <a:gd name="T0" fmla="*/ 1 w 93"/>
                <a:gd name="T1" fmla="*/ 1 h 101"/>
                <a:gd name="T2" fmla="*/ 1 w 93"/>
                <a:gd name="T3" fmla="*/ 1 h 101"/>
                <a:gd name="T4" fmla="*/ 1 w 93"/>
                <a:gd name="T5" fmla="*/ 1 h 101"/>
                <a:gd name="T6" fmla="*/ 1 w 93"/>
                <a:gd name="T7" fmla="*/ 1 h 101"/>
                <a:gd name="T8" fmla="*/ 1 w 93"/>
                <a:gd name="T9" fmla="*/ 1 h 101"/>
                <a:gd name="T10" fmla="*/ 1 w 93"/>
                <a:gd name="T11" fmla="*/ 1 h 101"/>
                <a:gd name="T12" fmla="*/ 1 w 93"/>
                <a:gd name="T13" fmla="*/ 1 h 101"/>
                <a:gd name="T14" fmla="*/ 1 w 93"/>
                <a:gd name="T15" fmla="*/ 1 h 101"/>
                <a:gd name="T16" fmla="*/ 1 w 93"/>
                <a:gd name="T17" fmla="*/ 1 h 101"/>
                <a:gd name="T18" fmla="*/ 1 w 93"/>
                <a:gd name="T19" fmla="*/ 1 h 101"/>
                <a:gd name="T20" fmla="*/ 1 w 93"/>
                <a:gd name="T21" fmla="*/ 1 h 101"/>
                <a:gd name="T22" fmla="*/ 1 w 93"/>
                <a:gd name="T23" fmla="*/ 1 h 101"/>
                <a:gd name="T24" fmla="*/ 0 w 93"/>
                <a:gd name="T25" fmla="*/ 1 h 101"/>
                <a:gd name="T26" fmla="*/ 1 w 93"/>
                <a:gd name="T27" fmla="*/ 1 h 101"/>
                <a:gd name="T28" fmla="*/ 1 w 93"/>
                <a:gd name="T29" fmla="*/ 1 h 101"/>
                <a:gd name="T30" fmla="*/ 1 w 93"/>
                <a:gd name="T31" fmla="*/ 1 h 101"/>
                <a:gd name="T32" fmla="*/ 1 w 93"/>
                <a:gd name="T33" fmla="*/ 1 h 101"/>
                <a:gd name="T34" fmla="*/ 1 w 93"/>
                <a:gd name="T35" fmla="*/ 1 h 101"/>
                <a:gd name="T36" fmla="*/ 1 w 93"/>
                <a:gd name="T37" fmla="*/ 0 h 101"/>
                <a:gd name="T38" fmla="*/ 1 w 93"/>
                <a:gd name="T39" fmla="*/ 1 h 101"/>
                <a:gd name="T40" fmla="*/ 1 w 93"/>
                <a:gd name="T41" fmla="*/ 1 h 101"/>
                <a:gd name="T42" fmla="*/ 1 w 93"/>
                <a:gd name="T43" fmla="*/ 1 h 101"/>
                <a:gd name="T44" fmla="*/ 1 w 93"/>
                <a:gd name="T45" fmla="*/ 1 h 101"/>
                <a:gd name="T46" fmla="*/ 1 w 93"/>
                <a:gd name="T47" fmla="*/ 1 h 101"/>
                <a:gd name="T48" fmla="*/ 1 w 93"/>
                <a:gd name="T49" fmla="*/ 1 h 101"/>
                <a:gd name="T50" fmla="*/ 1 w 93"/>
                <a:gd name="T51" fmla="*/ 1 h 101"/>
                <a:gd name="T52" fmla="*/ 1 w 93"/>
                <a:gd name="T53" fmla="*/ 1 h 101"/>
                <a:gd name="T54" fmla="*/ 1 w 93"/>
                <a:gd name="T55" fmla="*/ 1 h 101"/>
                <a:gd name="T56" fmla="*/ 1 w 93"/>
                <a:gd name="T57" fmla="*/ 1 h 101"/>
                <a:gd name="T58" fmla="*/ 1 w 93"/>
                <a:gd name="T59" fmla="*/ 1 h 101"/>
                <a:gd name="T60" fmla="*/ 1 w 93"/>
                <a:gd name="T61" fmla="*/ 1 h 101"/>
                <a:gd name="T62" fmla="*/ 1 w 93"/>
                <a:gd name="T63" fmla="*/ 1 h 101"/>
                <a:gd name="T64" fmla="*/ 1 w 93"/>
                <a:gd name="T65" fmla="*/ 1 h 101"/>
                <a:gd name="T66" fmla="*/ 1 w 93"/>
                <a:gd name="T67" fmla="*/ 1 h 101"/>
                <a:gd name="T68" fmla="*/ 1 w 93"/>
                <a:gd name="T69" fmla="*/ 1 h 101"/>
                <a:gd name="T70" fmla="*/ 1 w 93"/>
                <a:gd name="T71" fmla="*/ 1 h 101"/>
                <a:gd name="T72" fmla="*/ 1 w 93"/>
                <a:gd name="T73" fmla="*/ 1 h 101"/>
                <a:gd name="T74" fmla="*/ 1 w 93"/>
                <a:gd name="T75" fmla="*/ 1 h 101"/>
                <a:gd name="T76" fmla="*/ 1 w 93"/>
                <a:gd name="T77" fmla="*/ 1 h 101"/>
                <a:gd name="T78" fmla="*/ 1 w 93"/>
                <a:gd name="T79" fmla="*/ 1 h 101"/>
                <a:gd name="T80" fmla="*/ 1 w 93"/>
                <a:gd name="T81" fmla="*/ 1 h 101"/>
                <a:gd name="T82" fmla="*/ 1 w 93"/>
                <a:gd name="T83" fmla="*/ 1 h 101"/>
                <a:gd name="T84" fmla="*/ 1 w 93"/>
                <a:gd name="T85" fmla="*/ 1 h 101"/>
                <a:gd name="T86" fmla="*/ 1 w 93"/>
                <a:gd name="T87" fmla="*/ 1 h 101"/>
                <a:gd name="T88" fmla="*/ 1 w 93"/>
                <a:gd name="T89" fmla="*/ 1 h 101"/>
                <a:gd name="T90" fmla="*/ 1 w 93"/>
                <a:gd name="T91" fmla="*/ 1 h 101"/>
                <a:gd name="T92" fmla="*/ 1 w 93"/>
                <a:gd name="T93" fmla="*/ 1 h 101"/>
                <a:gd name="T94" fmla="*/ 1 w 93"/>
                <a:gd name="T95" fmla="*/ 1 h 101"/>
                <a:gd name="T96" fmla="*/ 1 w 93"/>
                <a:gd name="T97" fmla="*/ 1 h 101"/>
                <a:gd name="T98" fmla="*/ 1 w 93"/>
                <a:gd name="T99" fmla="*/ 1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1">
                  <a:moveTo>
                    <a:pt x="93" y="49"/>
                  </a:moveTo>
                  <a:lnTo>
                    <a:pt x="93" y="49"/>
                  </a:lnTo>
                  <a:lnTo>
                    <a:pt x="92" y="61"/>
                  </a:lnTo>
                  <a:lnTo>
                    <a:pt x="90" y="71"/>
                  </a:lnTo>
                  <a:lnTo>
                    <a:pt x="86" y="79"/>
                  </a:lnTo>
                  <a:lnTo>
                    <a:pt x="81" y="87"/>
                  </a:lnTo>
                  <a:lnTo>
                    <a:pt x="75" y="93"/>
                  </a:lnTo>
                  <a:lnTo>
                    <a:pt x="67" y="98"/>
                  </a:lnTo>
                  <a:lnTo>
                    <a:pt x="56" y="101"/>
                  </a:lnTo>
                  <a:lnTo>
                    <a:pt x="46" y="101"/>
                  </a:lnTo>
                  <a:lnTo>
                    <a:pt x="34" y="101"/>
                  </a:lnTo>
                  <a:lnTo>
                    <a:pt x="25" y="99"/>
                  </a:lnTo>
                  <a:lnTo>
                    <a:pt x="18" y="94"/>
                  </a:lnTo>
                  <a:lnTo>
                    <a:pt x="11" y="89"/>
                  </a:lnTo>
                  <a:lnTo>
                    <a:pt x="7" y="82"/>
                  </a:lnTo>
                  <a:lnTo>
                    <a:pt x="3" y="72"/>
                  </a:lnTo>
                  <a:lnTo>
                    <a:pt x="1" y="63"/>
                  </a:lnTo>
                  <a:lnTo>
                    <a:pt x="0" y="52"/>
                  </a:lnTo>
                  <a:lnTo>
                    <a:pt x="1" y="41"/>
                  </a:lnTo>
                  <a:lnTo>
                    <a:pt x="3" y="31"/>
                  </a:lnTo>
                  <a:lnTo>
                    <a:pt x="7" y="22"/>
                  </a:lnTo>
                  <a:lnTo>
                    <a:pt x="13" y="15"/>
                  </a:lnTo>
                  <a:lnTo>
                    <a:pt x="18" y="8"/>
                  </a:lnTo>
                  <a:lnTo>
                    <a:pt x="26" y="3"/>
                  </a:lnTo>
                  <a:lnTo>
                    <a:pt x="37" y="1"/>
                  </a:lnTo>
                  <a:lnTo>
                    <a:pt x="47" y="0"/>
                  </a:lnTo>
                  <a:lnTo>
                    <a:pt x="59" y="1"/>
                  </a:lnTo>
                  <a:lnTo>
                    <a:pt x="68" y="3"/>
                  </a:lnTo>
                  <a:lnTo>
                    <a:pt x="75" y="8"/>
                  </a:lnTo>
                  <a:lnTo>
                    <a:pt x="82" y="14"/>
                  </a:lnTo>
                  <a:lnTo>
                    <a:pt x="86" y="21"/>
                  </a:lnTo>
                  <a:lnTo>
                    <a:pt x="90" y="29"/>
                  </a:lnTo>
                  <a:lnTo>
                    <a:pt x="92" y="39"/>
                  </a:lnTo>
                  <a:lnTo>
                    <a:pt x="93" y="49"/>
                  </a:lnTo>
                  <a:close/>
                  <a:moveTo>
                    <a:pt x="75" y="51"/>
                  </a:moveTo>
                  <a:lnTo>
                    <a:pt x="75" y="51"/>
                  </a:lnTo>
                  <a:lnTo>
                    <a:pt x="75" y="44"/>
                  </a:lnTo>
                  <a:lnTo>
                    <a:pt x="74" y="37"/>
                  </a:lnTo>
                  <a:lnTo>
                    <a:pt x="72" y="31"/>
                  </a:lnTo>
                  <a:lnTo>
                    <a:pt x="69" y="25"/>
                  </a:lnTo>
                  <a:lnTo>
                    <a:pt x="66" y="21"/>
                  </a:lnTo>
                  <a:lnTo>
                    <a:pt x="61" y="17"/>
                  </a:lnTo>
                  <a:lnTo>
                    <a:pt x="54" y="15"/>
                  </a:lnTo>
                  <a:lnTo>
                    <a:pt x="47" y="14"/>
                  </a:lnTo>
                  <a:lnTo>
                    <a:pt x="40" y="15"/>
                  </a:lnTo>
                  <a:lnTo>
                    <a:pt x="33" y="17"/>
                  </a:lnTo>
                  <a:lnTo>
                    <a:pt x="29" y="21"/>
                  </a:lnTo>
                  <a:lnTo>
                    <a:pt x="25" y="24"/>
                  </a:lnTo>
                  <a:lnTo>
                    <a:pt x="22" y="30"/>
                  </a:lnTo>
                  <a:lnTo>
                    <a:pt x="19" y="36"/>
                  </a:lnTo>
                  <a:lnTo>
                    <a:pt x="18" y="42"/>
                  </a:lnTo>
                  <a:lnTo>
                    <a:pt x="18" y="51"/>
                  </a:lnTo>
                  <a:lnTo>
                    <a:pt x="18" y="57"/>
                  </a:lnTo>
                  <a:lnTo>
                    <a:pt x="19" y="64"/>
                  </a:lnTo>
                  <a:lnTo>
                    <a:pt x="21" y="71"/>
                  </a:lnTo>
                  <a:lnTo>
                    <a:pt x="24" y="77"/>
                  </a:lnTo>
                  <a:lnTo>
                    <a:pt x="28" y="82"/>
                  </a:lnTo>
                  <a:lnTo>
                    <a:pt x="33" y="85"/>
                  </a:lnTo>
                  <a:lnTo>
                    <a:pt x="39" y="86"/>
                  </a:lnTo>
                  <a:lnTo>
                    <a:pt x="46" y="87"/>
                  </a:lnTo>
                  <a:lnTo>
                    <a:pt x="53" y="86"/>
                  </a:lnTo>
                  <a:lnTo>
                    <a:pt x="60" y="85"/>
                  </a:lnTo>
                  <a:lnTo>
                    <a:pt x="64" y="82"/>
                  </a:lnTo>
                  <a:lnTo>
                    <a:pt x="69" y="77"/>
                  </a:lnTo>
                  <a:lnTo>
                    <a:pt x="71" y="72"/>
                  </a:lnTo>
                  <a:lnTo>
                    <a:pt x="74" y="66"/>
                  </a:lnTo>
                  <a:lnTo>
                    <a:pt x="75"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3" name="Freeform 124">
              <a:extLst>
                <a:ext uri="{FF2B5EF4-FFF2-40B4-BE49-F238E27FC236}">
                  <a16:creationId xmlns:a16="http://schemas.microsoft.com/office/drawing/2014/main" id="{FB5D0D67-916A-47B8-8F74-BC9AAA7BF23E}"/>
                </a:ext>
              </a:extLst>
            </p:cNvPr>
            <p:cNvSpPr>
              <a:spLocks/>
            </p:cNvSpPr>
            <p:nvPr userDrawn="1"/>
          </p:nvSpPr>
          <p:spPr bwMode="auto">
            <a:xfrm>
              <a:off x="4110" y="1369"/>
              <a:ext cx="48" cy="68"/>
            </a:xfrm>
            <a:custGeom>
              <a:avLst/>
              <a:gdLst>
                <a:gd name="T0" fmla="*/ 1 w 95"/>
                <a:gd name="T1" fmla="*/ 1 h 135"/>
                <a:gd name="T2" fmla="*/ 1 w 95"/>
                <a:gd name="T3" fmla="*/ 1 h 135"/>
                <a:gd name="T4" fmla="*/ 1 w 95"/>
                <a:gd name="T5" fmla="*/ 1 h 135"/>
                <a:gd name="T6" fmla="*/ 1 w 95"/>
                <a:gd name="T7" fmla="*/ 1 h 135"/>
                <a:gd name="T8" fmla="*/ 1 w 95"/>
                <a:gd name="T9" fmla="*/ 1 h 135"/>
                <a:gd name="T10" fmla="*/ 1 w 95"/>
                <a:gd name="T11" fmla="*/ 1 h 135"/>
                <a:gd name="T12" fmla="*/ 1 w 95"/>
                <a:gd name="T13" fmla="*/ 1 h 135"/>
                <a:gd name="T14" fmla="*/ 1 w 95"/>
                <a:gd name="T15" fmla="*/ 1 h 135"/>
                <a:gd name="T16" fmla="*/ 1 w 95"/>
                <a:gd name="T17" fmla="*/ 1 h 135"/>
                <a:gd name="T18" fmla="*/ 1 w 95"/>
                <a:gd name="T19" fmla="*/ 1 h 135"/>
                <a:gd name="T20" fmla="*/ 0 w 95"/>
                <a:gd name="T21" fmla="*/ 1 h 135"/>
                <a:gd name="T22" fmla="*/ 1 w 95"/>
                <a:gd name="T23" fmla="*/ 1 h 135"/>
                <a:gd name="T24" fmla="*/ 1 w 95"/>
                <a:gd name="T25" fmla="*/ 0 h 135"/>
                <a:gd name="T26" fmla="*/ 1 w 95"/>
                <a:gd name="T27" fmla="*/ 0 h 135"/>
                <a:gd name="T28" fmla="*/ 1 w 95"/>
                <a:gd name="T29" fmla="*/ 0 h 135"/>
                <a:gd name="T30" fmla="*/ 1 w 95"/>
                <a:gd name="T31" fmla="*/ 1 h 135"/>
                <a:gd name="T32" fmla="*/ 1 w 95"/>
                <a:gd name="T33" fmla="*/ 1 h 135"/>
                <a:gd name="T34" fmla="*/ 1 w 95"/>
                <a:gd name="T35" fmla="*/ 1 h 135"/>
                <a:gd name="T36" fmla="*/ 1 w 95"/>
                <a:gd name="T37" fmla="*/ 1 h 135"/>
                <a:gd name="T38" fmla="*/ 1 w 95"/>
                <a:gd name="T39" fmla="*/ 1 h 135"/>
                <a:gd name="T40" fmla="*/ 1 w 95"/>
                <a:gd name="T41" fmla="*/ 1 h 135"/>
                <a:gd name="T42" fmla="*/ 1 w 95"/>
                <a:gd name="T43" fmla="*/ 1 h 135"/>
                <a:gd name="T44" fmla="*/ 1 w 95"/>
                <a:gd name="T45" fmla="*/ 1 h 135"/>
                <a:gd name="T46" fmla="*/ 1 w 95"/>
                <a:gd name="T47" fmla="*/ 1 h 135"/>
                <a:gd name="T48" fmla="*/ 1 w 95"/>
                <a:gd name="T49" fmla="*/ 1 h 135"/>
                <a:gd name="T50" fmla="*/ 1 w 95"/>
                <a:gd name="T51" fmla="*/ 1 h 135"/>
                <a:gd name="T52" fmla="*/ 1 w 95"/>
                <a:gd name="T53" fmla="*/ 0 h 135"/>
                <a:gd name="T54" fmla="*/ 1 w 95"/>
                <a:gd name="T55" fmla="*/ 0 h 135"/>
                <a:gd name="T56" fmla="*/ 1 w 95"/>
                <a:gd name="T57" fmla="*/ 0 h 135"/>
                <a:gd name="T58" fmla="*/ 1 w 95"/>
                <a:gd name="T59" fmla="*/ 1 h 135"/>
                <a:gd name="T60" fmla="*/ 1 w 95"/>
                <a:gd name="T61" fmla="*/ 1 h 135"/>
                <a:gd name="T62" fmla="*/ 1 w 95"/>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5">
                  <a:moveTo>
                    <a:pt x="56" y="82"/>
                  </a:moveTo>
                  <a:lnTo>
                    <a:pt x="56" y="131"/>
                  </a:lnTo>
                  <a:lnTo>
                    <a:pt x="56" y="132"/>
                  </a:lnTo>
                  <a:lnTo>
                    <a:pt x="55" y="133"/>
                  </a:lnTo>
                  <a:lnTo>
                    <a:pt x="51" y="135"/>
                  </a:lnTo>
                  <a:lnTo>
                    <a:pt x="48" y="135"/>
                  </a:lnTo>
                  <a:lnTo>
                    <a:pt x="43" y="135"/>
                  </a:lnTo>
                  <a:lnTo>
                    <a:pt x="41" y="133"/>
                  </a:lnTo>
                  <a:lnTo>
                    <a:pt x="39" y="132"/>
                  </a:lnTo>
                  <a:lnTo>
                    <a:pt x="39" y="131"/>
                  </a:lnTo>
                  <a:lnTo>
                    <a:pt x="39" y="82"/>
                  </a:lnTo>
                  <a:lnTo>
                    <a:pt x="1" y="7"/>
                  </a:lnTo>
                  <a:lnTo>
                    <a:pt x="0" y="3"/>
                  </a:lnTo>
                  <a:lnTo>
                    <a:pt x="1" y="1"/>
                  </a:lnTo>
                  <a:lnTo>
                    <a:pt x="3" y="0"/>
                  </a:lnTo>
                  <a:lnTo>
                    <a:pt x="9" y="0"/>
                  </a:lnTo>
                  <a:lnTo>
                    <a:pt x="13" y="0"/>
                  </a:lnTo>
                  <a:lnTo>
                    <a:pt x="17" y="1"/>
                  </a:lnTo>
                  <a:lnTo>
                    <a:pt x="18" y="2"/>
                  </a:lnTo>
                  <a:lnTo>
                    <a:pt x="19" y="3"/>
                  </a:lnTo>
                  <a:lnTo>
                    <a:pt x="38" y="41"/>
                  </a:lnTo>
                  <a:lnTo>
                    <a:pt x="42" y="53"/>
                  </a:lnTo>
                  <a:lnTo>
                    <a:pt x="48" y="65"/>
                  </a:lnTo>
                  <a:lnTo>
                    <a:pt x="53" y="54"/>
                  </a:lnTo>
                  <a:lnTo>
                    <a:pt x="58" y="42"/>
                  </a:lnTo>
                  <a:lnTo>
                    <a:pt x="77" y="3"/>
                  </a:lnTo>
                  <a:lnTo>
                    <a:pt x="78" y="2"/>
                  </a:lnTo>
                  <a:lnTo>
                    <a:pt x="79" y="1"/>
                  </a:lnTo>
                  <a:lnTo>
                    <a:pt x="81" y="0"/>
                  </a:lnTo>
                  <a:lnTo>
                    <a:pt x="86" y="0"/>
                  </a:lnTo>
                  <a:lnTo>
                    <a:pt x="92" y="0"/>
                  </a:lnTo>
                  <a:lnTo>
                    <a:pt x="95" y="1"/>
                  </a:lnTo>
                  <a:lnTo>
                    <a:pt x="95" y="3"/>
                  </a:lnTo>
                  <a:lnTo>
                    <a:pt x="94"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4" name="Freeform 125">
              <a:extLst>
                <a:ext uri="{FF2B5EF4-FFF2-40B4-BE49-F238E27FC236}">
                  <a16:creationId xmlns:a16="http://schemas.microsoft.com/office/drawing/2014/main" id="{FD62F2C8-CDA6-43CE-B29C-4F91C71C11E3}"/>
                </a:ext>
              </a:extLst>
            </p:cNvPr>
            <p:cNvSpPr>
              <a:spLocks noEditPoints="1"/>
            </p:cNvSpPr>
            <p:nvPr userDrawn="1"/>
          </p:nvSpPr>
          <p:spPr bwMode="auto">
            <a:xfrm>
              <a:off x="4157" y="1387"/>
              <a:ext cx="42" cy="50"/>
            </a:xfrm>
            <a:custGeom>
              <a:avLst/>
              <a:gdLst>
                <a:gd name="T0" fmla="*/ 1 w 84"/>
                <a:gd name="T1" fmla="*/ 0 h 102"/>
                <a:gd name="T2" fmla="*/ 1 w 84"/>
                <a:gd name="T3" fmla="*/ 0 h 102"/>
                <a:gd name="T4" fmla="*/ 1 w 84"/>
                <a:gd name="T5" fmla="*/ 0 h 102"/>
                <a:gd name="T6" fmla="*/ 1 w 84"/>
                <a:gd name="T7" fmla="*/ 0 h 102"/>
                <a:gd name="T8" fmla="*/ 1 w 84"/>
                <a:gd name="T9" fmla="*/ 0 h 102"/>
                <a:gd name="T10" fmla="*/ 1 w 84"/>
                <a:gd name="T11" fmla="*/ 0 h 102"/>
                <a:gd name="T12" fmla="*/ 1 w 84"/>
                <a:gd name="T13" fmla="*/ 0 h 102"/>
                <a:gd name="T14" fmla="*/ 1 w 84"/>
                <a:gd name="T15" fmla="*/ 0 h 102"/>
                <a:gd name="T16" fmla="*/ 1 w 84"/>
                <a:gd name="T17" fmla="*/ 0 h 102"/>
                <a:gd name="T18" fmla="*/ 1 w 84"/>
                <a:gd name="T19" fmla="*/ 0 h 102"/>
                <a:gd name="T20" fmla="*/ 1 w 84"/>
                <a:gd name="T21" fmla="*/ 0 h 102"/>
                <a:gd name="T22" fmla="*/ 1 w 84"/>
                <a:gd name="T23" fmla="*/ 0 h 102"/>
                <a:gd name="T24" fmla="*/ 1 w 84"/>
                <a:gd name="T25" fmla="*/ 0 h 102"/>
                <a:gd name="T26" fmla="*/ 1 w 84"/>
                <a:gd name="T27" fmla="*/ 0 h 102"/>
                <a:gd name="T28" fmla="*/ 1 w 84"/>
                <a:gd name="T29" fmla="*/ 0 h 102"/>
                <a:gd name="T30" fmla="*/ 1 w 84"/>
                <a:gd name="T31" fmla="*/ 0 h 102"/>
                <a:gd name="T32" fmla="*/ 1 w 84"/>
                <a:gd name="T33" fmla="*/ 0 h 102"/>
                <a:gd name="T34" fmla="*/ 1 w 84"/>
                <a:gd name="T35" fmla="*/ 0 h 102"/>
                <a:gd name="T36" fmla="*/ 1 w 84"/>
                <a:gd name="T37" fmla="*/ 0 h 102"/>
                <a:gd name="T38" fmla="*/ 1 w 84"/>
                <a:gd name="T39" fmla="*/ 0 h 102"/>
                <a:gd name="T40" fmla="*/ 1 w 84"/>
                <a:gd name="T41" fmla="*/ 0 h 102"/>
                <a:gd name="T42" fmla="*/ 1 w 84"/>
                <a:gd name="T43" fmla="*/ 0 h 102"/>
                <a:gd name="T44" fmla="*/ 1 w 84"/>
                <a:gd name="T45" fmla="*/ 0 h 102"/>
                <a:gd name="T46" fmla="*/ 1 w 84"/>
                <a:gd name="T47" fmla="*/ 0 h 102"/>
                <a:gd name="T48" fmla="*/ 1 w 84"/>
                <a:gd name="T49" fmla="*/ 0 h 102"/>
                <a:gd name="T50" fmla="*/ 1 w 84"/>
                <a:gd name="T51" fmla="*/ 0 h 102"/>
                <a:gd name="T52" fmla="*/ 1 w 84"/>
                <a:gd name="T53" fmla="*/ 0 h 102"/>
                <a:gd name="T54" fmla="*/ 1 w 84"/>
                <a:gd name="T55" fmla="*/ 0 h 102"/>
                <a:gd name="T56" fmla="*/ 1 w 84"/>
                <a:gd name="T57" fmla="*/ 0 h 102"/>
                <a:gd name="T58" fmla="*/ 1 w 84"/>
                <a:gd name="T59" fmla="*/ 0 h 102"/>
                <a:gd name="T60" fmla="*/ 1 w 84"/>
                <a:gd name="T61" fmla="*/ 0 h 102"/>
                <a:gd name="T62" fmla="*/ 0 w 84"/>
                <a:gd name="T63" fmla="*/ 0 h 102"/>
                <a:gd name="T64" fmla="*/ 0 w 84"/>
                <a:gd name="T65" fmla="*/ 0 h 102"/>
                <a:gd name="T66" fmla="*/ 1 w 84"/>
                <a:gd name="T67" fmla="*/ 0 h 102"/>
                <a:gd name="T68" fmla="*/ 1 w 84"/>
                <a:gd name="T69" fmla="*/ 0 h 102"/>
                <a:gd name="T70" fmla="*/ 1 w 84"/>
                <a:gd name="T71" fmla="*/ 0 h 102"/>
                <a:gd name="T72" fmla="*/ 1 w 84"/>
                <a:gd name="T73" fmla="*/ 0 h 102"/>
                <a:gd name="T74" fmla="*/ 1 w 84"/>
                <a:gd name="T75" fmla="*/ 0 h 102"/>
                <a:gd name="T76" fmla="*/ 1 w 84"/>
                <a:gd name="T77" fmla="*/ 0 h 102"/>
                <a:gd name="T78" fmla="*/ 1 w 84"/>
                <a:gd name="T79" fmla="*/ 0 h 102"/>
                <a:gd name="T80" fmla="*/ 1 w 84"/>
                <a:gd name="T81" fmla="*/ 0 h 102"/>
                <a:gd name="T82" fmla="*/ 1 w 84"/>
                <a:gd name="T83" fmla="*/ 0 h 102"/>
                <a:gd name="T84" fmla="*/ 1 w 84"/>
                <a:gd name="T85" fmla="*/ 0 h 102"/>
                <a:gd name="T86" fmla="*/ 1 w 84"/>
                <a:gd name="T87" fmla="*/ 0 h 102"/>
                <a:gd name="T88" fmla="*/ 1 w 84"/>
                <a:gd name="T89" fmla="*/ 0 h 102"/>
                <a:gd name="T90" fmla="*/ 1 w 84"/>
                <a:gd name="T91" fmla="*/ 0 h 102"/>
                <a:gd name="T92" fmla="*/ 1 w 84"/>
                <a:gd name="T93" fmla="*/ 0 h 102"/>
                <a:gd name="T94" fmla="*/ 1 w 84"/>
                <a:gd name="T95" fmla="*/ 0 h 102"/>
                <a:gd name="T96" fmla="*/ 1 w 84"/>
                <a:gd name="T97" fmla="*/ 0 h 102"/>
                <a:gd name="T98" fmla="*/ 1 w 84"/>
                <a:gd name="T99" fmla="*/ 0 h 102"/>
                <a:gd name="T100" fmla="*/ 1 w 84"/>
                <a:gd name="T101" fmla="*/ 0 h 102"/>
                <a:gd name="T102" fmla="*/ 1 w 84"/>
                <a:gd name="T103" fmla="*/ 0 h 102"/>
                <a:gd name="T104" fmla="*/ 1 w 84"/>
                <a:gd name="T105" fmla="*/ 0 h 102"/>
                <a:gd name="T106" fmla="*/ 1 w 84"/>
                <a:gd name="T107" fmla="*/ 0 h 102"/>
                <a:gd name="T108" fmla="*/ 1 w 84"/>
                <a:gd name="T109" fmla="*/ 0 h 102"/>
                <a:gd name="T110" fmla="*/ 1 w 84"/>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2">
                  <a:moveTo>
                    <a:pt x="84" y="46"/>
                  </a:moveTo>
                  <a:lnTo>
                    <a:pt x="84" y="46"/>
                  </a:lnTo>
                  <a:lnTo>
                    <a:pt x="84" y="50"/>
                  </a:lnTo>
                  <a:lnTo>
                    <a:pt x="83" y="52"/>
                  </a:lnTo>
                  <a:lnTo>
                    <a:pt x="81" y="53"/>
                  </a:lnTo>
                  <a:lnTo>
                    <a:pt x="78" y="55"/>
                  </a:lnTo>
                  <a:lnTo>
                    <a:pt x="17" y="55"/>
                  </a:lnTo>
                  <a:lnTo>
                    <a:pt x="17" y="61"/>
                  </a:lnTo>
                  <a:lnTo>
                    <a:pt x="18" y="68"/>
                  </a:lnTo>
                  <a:lnTo>
                    <a:pt x="21" y="74"/>
                  </a:lnTo>
                  <a:lnTo>
                    <a:pt x="24" y="79"/>
                  </a:lnTo>
                  <a:lnTo>
                    <a:pt x="28" y="82"/>
                  </a:lnTo>
                  <a:lnTo>
                    <a:pt x="33" y="86"/>
                  </a:lnTo>
                  <a:lnTo>
                    <a:pt x="39" y="87"/>
                  </a:lnTo>
                  <a:lnTo>
                    <a:pt x="47" y="88"/>
                  </a:lnTo>
                  <a:lnTo>
                    <a:pt x="59" y="87"/>
                  </a:lnTo>
                  <a:lnTo>
                    <a:pt x="68" y="84"/>
                  </a:lnTo>
                  <a:lnTo>
                    <a:pt x="74" y="82"/>
                  </a:lnTo>
                  <a:lnTo>
                    <a:pt x="78" y="81"/>
                  </a:lnTo>
                  <a:lnTo>
                    <a:pt x="79" y="81"/>
                  </a:lnTo>
                  <a:lnTo>
                    <a:pt x="81" y="82"/>
                  </a:lnTo>
                  <a:lnTo>
                    <a:pt x="81" y="84"/>
                  </a:lnTo>
                  <a:lnTo>
                    <a:pt x="81" y="88"/>
                  </a:lnTo>
                  <a:lnTo>
                    <a:pt x="81" y="90"/>
                  </a:lnTo>
                  <a:lnTo>
                    <a:pt x="81" y="91"/>
                  </a:lnTo>
                  <a:lnTo>
                    <a:pt x="79" y="93"/>
                  </a:lnTo>
                  <a:lnTo>
                    <a:pt x="79" y="94"/>
                  </a:lnTo>
                  <a:lnTo>
                    <a:pt x="76" y="96"/>
                  </a:lnTo>
                  <a:lnTo>
                    <a:pt x="68" y="98"/>
                  </a:lnTo>
                  <a:lnTo>
                    <a:pt x="58" y="101"/>
                  </a:lnTo>
                  <a:lnTo>
                    <a:pt x="46" y="102"/>
                  </a:lnTo>
                  <a:lnTo>
                    <a:pt x="35" y="101"/>
                  </a:lnTo>
                  <a:lnTo>
                    <a:pt x="25" y="98"/>
                  </a:lnTo>
                  <a:lnTo>
                    <a:pt x="17" y="95"/>
                  </a:lnTo>
                  <a:lnTo>
                    <a:pt x="12" y="89"/>
                  </a:lnTo>
                  <a:lnTo>
                    <a:pt x="6" y="82"/>
                  </a:lnTo>
                  <a:lnTo>
                    <a:pt x="2" y="73"/>
                  </a:lnTo>
                  <a:lnTo>
                    <a:pt x="0" y="63"/>
                  </a:lnTo>
                  <a:lnTo>
                    <a:pt x="0" y="51"/>
                  </a:lnTo>
                  <a:lnTo>
                    <a:pt x="0" y="40"/>
                  </a:lnTo>
                  <a:lnTo>
                    <a:pt x="2" y="29"/>
                  </a:lnTo>
                  <a:lnTo>
                    <a:pt x="6" y="21"/>
                  </a:lnTo>
                  <a:lnTo>
                    <a:pt x="12" y="13"/>
                  </a:lnTo>
                  <a:lnTo>
                    <a:pt x="18" y="7"/>
                  </a:lnTo>
                  <a:lnTo>
                    <a:pt x="25" y="4"/>
                  </a:lnTo>
                  <a:lnTo>
                    <a:pt x="35" y="0"/>
                  </a:lnTo>
                  <a:lnTo>
                    <a:pt x="44" y="0"/>
                  </a:lnTo>
                  <a:lnTo>
                    <a:pt x="54" y="0"/>
                  </a:lnTo>
                  <a:lnTo>
                    <a:pt x="62" y="4"/>
                  </a:lnTo>
                  <a:lnTo>
                    <a:pt x="69" y="7"/>
                  </a:lnTo>
                  <a:lnTo>
                    <a:pt x="75" y="13"/>
                  </a:lnTo>
                  <a:lnTo>
                    <a:pt x="79" y="19"/>
                  </a:lnTo>
                  <a:lnTo>
                    <a:pt x="82" y="27"/>
                  </a:lnTo>
                  <a:lnTo>
                    <a:pt x="84" y="35"/>
                  </a:lnTo>
                  <a:lnTo>
                    <a:pt x="84" y="44"/>
                  </a:lnTo>
                  <a:lnTo>
                    <a:pt x="84" y="46"/>
                  </a:lnTo>
                  <a:close/>
                  <a:moveTo>
                    <a:pt x="68" y="42"/>
                  </a:moveTo>
                  <a:lnTo>
                    <a:pt x="68" y="42"/>
                  </a:lnTo>
                  <a:lnTo>
                    <a:pt x="67" y="35"/>
                  </a:lnTo>
                  <a:lnTo>
                    <a:pt x="66" y="30"/>
                  </a:lnTo>
                  <a:lnTo>
                    <a:pt x="64" y="25"/>
                  </a:lnTo>
                  <a:lnTo>
                    <a:pt x="61" y="21"/>
                  </a:lnTo>
                  <a:lnTo>
                    <a:pt x="58" y="18"/>
                  </a:lnTo>
                  <a:lnTo>
                    <a:pt x="54" y="15"/>
                  </a:lnTo>
                  <a:lnTo>
                    <a:pt x="48" y="13"/>
                  </a:lnTo>
                  <a:lnTo>
                    <a:pt x="43" y="13"/>
                  </a:lnTo>
                  <a:lnTo>
                    <a:pt x="37" y="14"/>
                  </a:lnTo>
                  <a:lnTo>
                    <a:pt x="32" y="15"/>
                  </a:lnTo>
                  <a:lnTo>
                    <a:pt x="28" y="19"/>
                  </a:lnTo>
                  <a:lnTo>
                    <a:pt x="24" y="22"/>
                  </a:lnTo>
                  <a:lnTo>
                    <a:pt x="21" y="26"/>
                  </a:lnTo>
                  <a:lnTo>
                    <a:pt x="20" y="30"/>
                  </a:lnTo>
                  <a:lnTo>
                    <a:pt x="17" y="36"/>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5" name="Freeform 126">
              <a:extLst>
                <a:ext uri="{FF2B5EF4-FFF2-40B4-BE49-F238E27FC236}">
                  <a16:creationId xmlns:a16="http://schemas.microsoft.com/office/drawing/2014/main" id="{73163E31-9E75-4CA7-93EC-385285CF4F8F}"/>
                </a:ext>
              </a:extLst>
            </p:cNvPr>
            <p:cNvSpPr>
              <a:spLocks/>
            </p:cNvSpPr>
            <p:nvPr userDrawn="1"/>
          </p:nvSpPr>
          <p:spPr bwMode="auto">
            <a:xfrm>
              <a:off x="4208" y="1387"/>
              <a:ext cx="33" cy="50"/>
            </a:xfrm>
            <a:custGeom>
              <a:avLst/>
              <a:gdLst>
                <a:gd name="T0" fmla="*/ 1 w 65"/>
                <a:gd name="T1" fmla="*/ 0 h 102"/>
                <a:gd name="T2" fmla="*/ 1 w 65"/>
                <a:gd name="T3" fmla="*/ 0 h 102"/>
                <a:gd name="T4" fmla="*/ 1 w 65"/>
                <a:gd name="T5" fmla="*/ 0 h 102"/>
                <a:gd name="T6" fmla="*/ 1 w 65"/>
                <a:gd name="T7" fmla="*/ 0 h 102"/>
                <a:gd name="T8" fmla="*/ 1 w 65"/>
                <a:gd name="T9" fmla="*/ 0 h 102"/>
                <a:gd name="T10" fmla="*/ 1 w 65"/>
                <a:gd name="T11" fmla="*/ 0 h 102"/>
                <a:gd name="T12" fmla="*/ 1 w 65"/>
                <a:gd name="T13" fmla="*/ 0 h 102"/>
                <a:gd name="T14" fmla="*/ 1 w 65"/>
                <a:gd name="T15" fmla="*/ 0 h 102"/>
                <a:gd name="T16" fmla="*/ 1 w 65"/>
                <a:gd name="T17" fmla="*/ 0 h 102"/>
                <a:gd name="T18" fmla="*/ 1 w 65"/>
                <a:gd name="T19" fmla="*/ 0 h 102"/>
                <a:gd name="T20" fmla="*/ 1 w 65"/>
                <a:gd name="T21" fmla="*/ 0 h 102"/>
                <a:gd name="T22" fmla="*/ 1 w 65"/>
                <a:gd name="T23" fmla="*/ 0 h 102"/>
                <a:gd name="T24" fmla="*/ 1 w 65"/>
                <a:gd name="T25" fmla="*/ 0 h 102"/>
                <a:gd name="T26" fmla="*/ 1 w 65"/>
                <a:gd name="T27" fmla="*/ 0 h 102"/>
                <a:gd name="T28" fmla="*/ 1 w 65"/>
                <a:gd name="T29" fmla="*/ 0 h 102"/>
                <a:gd name="T30" fmla="*/ 1 w 65"/>
                <a:gd name="T31" fmla="*/ 0 h 102"/>
                <a:gd name="T32" fmla="*/ 1 w 65"/>
                <a:gd name="T33" fmla="*/ 0 h 102"/>
                <a:gd name="T34" fmla="*/ 1 w 65"/>
                <a:gd name="T35" fmla="*/ 0 h 102"/>
                <a:gd name="T36" fmla="*/ 1 w 65"/>
                <a:gd name="T37" fmla="*/ 0 h 102"/>
                <a:gd name="T38" fmla="*/ 1 w 65"/>
                <a:gd name="T39" fmla="*/ 0 h 102"/>
                <a:gd name="T40" fmla="*/ 1 w 65"/>
                <a:gd name="T41" fmla="*/ 0 h 102"/>
                <a:gd name="T42" fmla="*/ 1 w 65"/>
                <a:gd name="T43" fmla="*/ 0 h 102"/>
                <a:gd name="T44" fmla="*/ 1 w 65"/>
                <a:gd name="T45" fmla="*/ 0 h 102"/>
                <a:gd name="T46" fmla="*/ 1 w 65"/>
                <a:gd name="T47" fmla="*/ 0 h 102"/>
                <a:gd name="T48" fmla="*/ 1 w 65"/>
                <a:gd name="T49" fmla="*/ 0 h 102"/>
                <a:gd name="T50" fmla="*/ 1 w 65"/>
                <a:gd name="T51" fmla="*/ 0 h 102"/>
                <a:gd name="T52" fmla="*/ 1 w 65"/>
                <a:gd name="T53" fmla="*/ 0 h 102"/>
                <a:gd name="T54" fmla="*/ 1 w 65"/>
                <a:gd name="T55" fmla="*/ 0 h 102"/>
                <a:gd name="T56" fmla="*/ 1 w 65"/>
                <a:gd name="T57" fmla="*/ 0 h 102"/>
                <a:gd name="T58" fmla="*/ 1 w 65"/>
                <a:gd name="T59" fmla="*/ 0 h 102"/>
                <a:gd name="T60" fmla="*/ 1 w 65"/>
                <a:gd name="T61" fmla="*/ 0 h 102"/>
                <a:gd name="T62" fmla="*/ 1 w 65"/>
                <a:gd name="T63" fmla="*/ 0 h 102"/>
                <a:gd name="T64" fmla="*/ 1 w 65"/>
                <a:gd name="T65" fmla="*/ 0 h 102"/>
                <a:gd name="T66" fmla="*/ 1 w 65"/>
                <a:gd name="T67" fmla="*/ 0 h 102"/>
                <a:gd name="T68" fmla="*/ 1 w 65"/>
                <a:gd name="T69" fmla="*/ 0 h 102"/>
                <a:gd name="T70" fmla="*/ 1 w 65"/>
                <a:gd name="T71" fmla="*/ 0 h 102"/>
                <a:gd name="T72" fmla="*/ 1 w 65"/>
                <a:gd name="T73" fmla="*/ 0 h 102"/>
                <a:gd name="T74" fmla="*/ 1 w 65"/>
                <a:gd name="T75" fmla="*/ 0 h 102"/>
                <a:gd name="T76" fmla="*/ 1 w 65"/>
                <a:gd name="T77" fmla="*/ 0 h 102"/>
                <a:gd name="T78" fmla="*/ 1 w 65"/>
                <a:gd name="T79" fmla="*/ 0 h 102"/>
                <a:gd name="T80" fmla="*/ 1 w 65"/>
                <a:gd name="T81" fmla="*/ 0 h 102"/>
                <a:gd name="T82" fmla="*/ 1 w 65"/>
                <a:gd name="T83" fmla="*/ 0 h 102"/>
                <a:gd name="T84" fmla="*/ 1 w 65"/>
                <a:gd name="T85" fmla="*/ 0 h 102"/>
                <a:gd name="T86" fmla="*/ 1 w 65"/>
                <a:gd name="T87" fmla="*/ 0 h 102"/>
                <a:gd name="T88" fmla="*/ 1 w 65"/>
                <a:gd name="T89" fmla="*/ 0 h 102"/>
                <a:gd name="T90" fmla="*/ 1 w 65"/>
                <a:gd name="T91" fmla="*/ 0 h 102"/>
                <a:gd name="T92" fmla="*/ 1 w 65"/>
                <a:gd name="T93" fmla="*/ 0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2">
                  <a:moveTo>
                    <a:pt x="65" y="72"/>
                  </a:moveTo>
                  <a:lnTo>
                    <a:pt x="65" y="72"/>
                  </a:lnTo>
                  <a:lnTo>
                    <a:pt x="65" y="79"/>
                  </a:lnTo>
                  <a:lnTo>
                    <a:pt x="63" y="84"/>
                  </a:lnTo>
                  <a:lnTo>
                    <a:pt x="59" y="90"/>
                  </a:lnTo>
                  <a:lnTo>
                    <a:pt x="56" y="94"/>
                  </a:lnTo>
                  <a:lnTo>
                    <a:pt x="50" y="97"/>
                  </a:lnTo>
                  <a:lnTo>
                    <a:pt x="44" y="99"/>
                  </a:lnTo>
                  <a:lnTo>
                    <a:pt x="38" y="101"/>
                  </a:lnTo>
                  <a:lnTo>
                    <a:pt x="29" y="102"/>
                  </a:lnTo>
                  <a:lnTo>
                    <a:pt x="20" y="101"/>
                  </a:lnTo>
                  <a:lnTo>
                    <a:pt x="12" y="99"/>
                  </a:lnTo>
                  <a:lnTo>
                    <a:pt x="5" y="96"/>
                  </a:lnTo>
                  <a:lnTo>
                    <a:pt x="2" y="94"/>
                  </a:lnTo>
                  <a:lnTo>
                    <a:pt x="1" y="91"/>
                  </a:lnTo>
                  <a:lnTo>
                    <a:pt x="0" y="86"/>
                  </a:lnTo>
                  <a:lnTo>
                    <a:pt x="1" y="83"/>
                  </a:lnTo>
                  <a:lnTo>
                    <a:pt x="1" y="81"/>
                  </a:lnTo>
                  <a:lnTo>
                    <a:pt x="2" y="80"/>
                  </a:lnTo>
                  <a:lnTo>
                    <a:pt x="3" y="79"/>
                  </a:lnTo>
                  <a:lnTo>
                    <a:pt x="6" y="81"/>
                  </a:lnTo>
                  <a:lnTo>
                    <a:pt x="12" y="83"/>
                  </a:lnTo>
                  <a:lnTo>
                    <a:pt x="19" y="87"/>
                  </a:lnTo>
                  <a:lnTo>
                    <a:pt x="24" y="88"/>
                  </a:lnTo>
                  <a:lnTo>
                    <a:pt x="29" y="88"/>
                  </a:lnTo>
                  <a:lnTo>
                    <a:pt x="38" y="87"/>
                  </a:lnTo>
                  <a:lnTo>
                    <a:pt x="43" y="84"/>
                  </a:lnTo>
                  <a:lnTo>
                    <a:pt x="46" y="82"/>
                  </a:lnTo>
                  <a:lnTo>
                    <a:pt x="48" y="80"/>
                  </a:lnTo>
                  <a:lnTo>
                    <a:pt x="49" y="76"/>
                  </a:lnTo>
                  <a:lnTo>
                    <a:pt x="49" y="73"/>
                  </a:lnTo>
                  <a:lnTo>
                    <a:pt x="48" y="69"/>
                  </a:lnTo>
                  <a:lnTo>
                    <a:pt x="47" y="67"/>
                  </a:lnTo>
                  <a:lnTo>
                    <a:pt x="41" y="61"/>
                  </a:lnTo>
                  <a:lnTo>
                    <a:pt x="34" y="58"/>
                  </a:lnTo>
                  <a:lnTo>
                    <a:pt x="26" y="55"/>
                  </a:lnTo>
                  <a:lnTo>
                    <a:pt x="17" y="51"/>
                  </a:lnTo>
                  <a:lnTo>
                    <a:pt x="10" y="45"/>
                  </a:lnTo>
                  <a:lnTo>
                    <a:pt x="6" y="42"/>
                  </a:lnTo>
                  <a:lnTo>
                    <a:pt x="4" y="38"/>
                  </a:lnTo>
                  <a:lnTo>
                    <a:pt x="3" y="33"/>
                  </a:lnTo>
                  <a:lnTo>
                    <a:pt x="2" y="27"/>
                  </a:lnTo>
                  <a:lnTo>
                    <a:pt x="3" y="22"/>
                  </a:lnTo>
                  <a:lnTo>
                    <a:pt x="4" y="16"/>
                  </a:lnTo>
                  <a:lnTo>
                    <a:pt x="8" y="12"/>
                  </a:lnTo>
                  <a:lnTo>
                    <a:pt x="11" y="8"/>
                  </a:lnTo>
                  <a:lnTo>
                    <a:pt x="16" y="5"/>
                  </a:lnTo>
                  <a:lnTo>
                    <a:pt x="21" y="3"/>
                  </a:lnTo>
                  <a:lnTo>
                    <a:pt x="28" y="0"/>
                  </a:lnTo>
                  <a:lnTo>
                    <a:pt x="36" y="0"/>
                  </a:lnTo>
                  <a:lnTo>
                    <a:pt x="43" y="0"/>
                  </a:lnTo>
                  <a:lnTo>
                    <a:pt x="50" y="2"/>
                  </a:lnTo>
                  <a:lnTo>
                    <a:pt x="55" y="4"/>
                  </a:lnTo>
                  <a:lnTo>
                    <a:pt x="58" y="6"/>
                  </a:lnTo>
                  <a:lnTo>
                    <a:pt x="59" y="7"/>
                  </a:lnTo>
                  <a:lnTo>
                    <a:pt x="61" y="8"/>
                  </a:lnTo>
                  <a:lnTo>
                    <a:pt x="61" y="11"/>
                  </a:lnTo>
                  <a:lnTo>
                    <a:pt x="61" y="13"/>
                  </a:lnTo>
                  <a:lnTo>
                    <a:pt x="61" y="16"/>
                  </a:lnTo>
                  <a:lnTo>
                    <a:pt x="61" y="19"/>
                  </a:lnTo>
                  <a:lnTo>
                    <a:pt x="59" y="20"/>
                  </a:lnTo>
                  <a:lnTo>
                    <a:pt x="58" y="20"/>
                  </a:lnTo>
                  <a:lnTo>
                    <a:pt x="56" y="19"/>
                  </a:lnTo>
                  <a:lnTo>
                    <a:pt x="51" y="16"/>
                  </a:lnTo>
                  <a:lnTo>
                    <a:pt x="44" y="14"/>
                  </a:lnTo>
                  <a:lnTo>
                    <a:pt x="36" y="13"/>
                  </a:lnTo>
                  <a:lnTo>
                    <a:pt x="28" y="14"/>
                  </a:lnTo>
                  <a:lnTo>
                    <a:pt x="23" y="16"/>
                  </a:lnTo>
                  <a:lnTo>
                    <a:pt x="19" y="21"/>
                  </a:lnTo>
                  <a:lnTo>
                    <a:pt x="19" y="27"/>
                  </a:lnTo>
                  <a:lnTo>
                    <a:pt x="19" y="30"/>
                  </a:lnTo>
                  <a:lnTo>
                    <a:pt x="20" y="33"/>
                  </a:lnTo>
                  <a:lnTo>
                    <a:pt x="26" y="38"/>
                  </a:lnTo>
                  <a:lnTo>
                    <a:pt x="34" y="42"/>
                  </a:lnTo>
                  <a:lnTo>
                    <a:pt x="42" y="45"/>
                  </a:lnTo>
                  <a:lnTo>
                    <a:pt x="50" y="49"/>
                  </a:lnTo>
                  <a:lnTo>
                    <a:pt x="58" y="55"/>
                  </a:lnTo>
                  <a:lnTo>
                    <a:pt x="62" y="58"/>
                  </a:lnTo>
                  <a:lnTo>
                    <a:pt x="64" y="61"/>
                  </a:lnTo>
                  <a:lnTo>
                    <a:pt x="65" y="66"/>
                  </a:lnTo>
                  <a:lnTo>
                    <a:pt x="65"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6" name="Freeform 127">
              <a:extLst>
                <a:ext uri="{FF2B5EF4-FFF2-40B4-BE49-F238E27FC236}">
                  <a16:creationId xmlns:a16="http://schemas.microsoft.com/office/drawing/2014/main" id="{C8E87028-5FDC-48F9-B760-161892E1B2B8}"/>
                </a:ext>
              </a:extLst>
            </p:cNvPr>
            <p:cNvSpPr>
              <a:spLocks/>
            </p:cNvSpPr>
            <p:nvPr userDrawn="1"/>
          </p:nvSpPr>
          <p:spPr bwMode="auto">
            <a:xfrm>
              <a:off x="4131" y="1683"/>
              <a:ext cx="50" cy="67"/>
            </a:xfrm>
            <a:custGeom>
              <a:avLst/>
              <a:gdLst>
                <a:gd name="T0" fmla="*/ 1 w 100"/>
                <a:gd name="T1" fmla="*/ 1 h 133"/>
                <a:gd name="T2" fmla="*/ 1 w 100"/>
                <a:gd name="T3" fmla="*/ 1 h 133"/>
                <a:gd name="T4" fmla="*/ 1 w 100"/>
                <a:gd name="T5" fmla="*/ 1 h 133"/>
                <a:gd name="T6" fmla="*/ 1 w 100"/>
                <a:gd name="T7" fmla="*/ 1 h 133"/>
                <a:gd name="T8" fmla="*/ 1 w 100"/>
                <a:gd name="T9" fmla="*/ 1 h 133"/>
                <a:gd name="T10" fmla="*/ 1 w 100"/>
                <a:gd name="T11" fmla="*/ 1 h 133"/>
                <a:gd name="T12" fmla="*/ 1 w 100"/>
                <a:gd name="T13" fmla="*/ 1 h 133"/>
                <a:gd name="T14" fmla="*/ 1 w 100"/>
                <a:gd name="T15" fmla="*/ 1 h 133"/>
                <a:gd name="T16" fmla="*/ 1 w 100"/>
                <a:gd name="T17" fmla="*/ 1 h 133"/>
                <a:gd name="T18" fmla="*/ 1 w 100"/>
                <a:gd name="T19" fmla="*/ 1 h 133"/>
                <a:gd name="T20" fmla="*/ 1 w 100"/>
                <a:gd name="T21" fmla="*/ 1 h 133"/>
                <a:gd name="T22" fmla="*/ 1 w 100"/>
                <a:gd name="T23" fmla="*/ 1 h 133"/>
                <a:gd name="T24" fmla="*/ 1 w 100"/>
                <a:gd name="T25" fmla="*/ 1 h 133"/>
                <a:gd name="T26" fmla="*/ 1 w 100"/>
                <a:gd name="T27" fmla="*/ 1 h 133"/>
                <a:gd name="T28" fmla="*/ 1 w 100"/>
                <a:gd name="T29" fmla="*/ 1 h 133"/>
                <a:gd name="T30" fmla="*/ 1 w 100"/>
                <a:gd name="T31" fmla="*/ 1 h 133"/>
                <a:gd name="T32" fmla="*/ 1 w 100"/>
                <a:gd name="T33" fmla="*/ 1 h 133"/>
                <a:gd name="T34" fmla="*/ 1 w 100"/>
                <a:gd name="T35" fmla="*/ 1 h 133"/>
                <a:gd name="T36" fmla="*/ 1 w 100"/>
                <a:gd name="T37" fmla="*/ 1 h 133"/>
                <a:gd name="T38" fmla="*/ 1 w 100"/>
                <a:gd name="T39" fmla="*/ 1 h 133"/>
                <a:gd name="T40" fmla="*/ 1 w 100"/>
                <a:gd name="T41" fmla="*/ 1 h 133"/>
                <a:gd name="T42" fmla="*/ 0 w 100"/>
                <a:gd name="T43" fmla="*/ 1 h 133"/>
                <a:gd name="T44" fmla="*/ 0 w 100"/>
                <a:gd name="T45" fmla="*/ 1 h 133"/>
                <a:gd name="T46" fmla="*/ 0 w 100"/>
                <a:gd name="T47" fmla="*/ 1 h 133"/>
                <a:gd name="T48" fmla="*/ 1 w 100"/>
                <a:gd name="T49" fmla="*/ 1 h 133"/>
                <a:gd name="T50" fmla="*/ 1 w 100"/>
                <a:gd name="T51" fmla="*/ 0 h 133"/>
                <a:gd name="T52" fmla="*/ 1 w 100"/>
                <a:gd name="T53" fmla="*/ 0 h 133"/>
                <a:gd name="T54" fmla="*/ 1 w 100"/>
                <a:gd name="T55" fmla="*/ 0 h 133"/>
                <a:gd name="T56" fmla="*/ 1 w 100"/>
                <a:gd name="T57" fmla="*/ 1 h 133"/>
                <a:gd name="T58" fmla="*/ 1 w 100"/>
                <a:gd name="T59" fmla="*/ 1 h 133"/>
                <a:gd name="T60" fmla="*/ 1 w 100"/>
                <a:gd name="T61" fmla="*/ 1 h 133"/>
                <a:gd name="T62" fmla="*/ 1 w 100"/>
                <a:gd name="T63" fmla="*/ 1 h 133"/>
                <a:gd name="T64" fmla="*/ 1 w 100"/>
                <a:gd name="T65" fmla="*/ 1 h 133"/>
                <a:gd name="T66" fmla="*/ 1 w 100"/>
                <a:gd name="T67" fmla="*/ 1 h 133"/>
                <a:gd name="T68" fmla="*/ 1 w 100"/>
                <a:gd name="T69" fmla="*/ 1 h 133"/>
                <a:gd name="T70" fmla="*/ 1 w 100"/>
                <a:gd name="T71" fmla="*/ 1 h 133"/>
                <a:gd name="T72" fmla="*/ 1 w 100"/>
                <a:gd name="T73" fmla="*/ 1 h 133"/>
                <a:gd name="T74" fmla="*/ 1 w 100"/>
                <a:gd name="T75" fmla="*/ 1 h 133"/>
                <a:gd name="T76" fmla="*/ 1 w 100"/>
                <a:gd name="T77" fmla="*/ 1 h 133"/>
                <a:gd name="T78" fmla="*/ 1 w 100"/>
                <a:gd name="T79" fmla="*/ 0 h 133"/>
                <a:gd name="T80" fmla="*/ 1 w 100"/>
                <a:gd name="T81" fmla="*/ 0 h 133"/>
                <a:gd name="T82" fmla="*/ 1 w 100"/>
                <a:gd name="T83" fmla="*/ 0 h 133"/>
                <a:gd name="T84" fmla="*/ 1 w 100"/>
                <a:gd name="T85" fmla="*/ 0 h 133"/>
                <a:gd name="T86" fmla="*/ 1 w 100"/>
                <a:gd name="T87" fmla="*/ 0 h 133"/>
                <a:gd name="T88" fmla="*/ 1 w 100"/>
                <a:gd name="T89" fmla="*/ 1 h 133"/>
                <a:gd name="T90" fmla="*/ 1 w 100"/>
                <a:gd name="T91" fmla="*/ 1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3">
                  <a:moveTo>
                    <a:pt x="100" y="125"/>
                  </a:moveTo>
                  <a:lnTo>
                    <a:pt x="100" y="125"/>
                  </a:lnTo>
                  <a:lnTo>
                    <a:pt x="99" y="129"/>
                  </a:lnTo>
                  <a:lnTo>
                    <a:pt x="98" y="131"/>
                  </a:lnTo>
                  <a:lnTo>
                    <a:pt x="96" y="132"/>
                  </a:lnTo>
                  <a:lnTo>
                    <a:pt x="92" y="133"/>
                  </a:lnTo>
                  <a:lnTo>
                    <a:pt x="87" y="133"/>
                  </a:lnTo>
                  <a:lnTo>
                    <a:pt x="82" y="132"/>
                  </a:lnTo>
                  <a:lnTo>
                    <a:pt x="78" y="130"/>
                  </a:lnTo>
                  <a:lnTo>
                    <a:pt x="74" y="126"/>
                  </a:lnTo>
                  <a:lnTo>
                    <a:pt x="70" y="119"/>
                  </a:lnTo>
                  <a:lnTo>
                    <a:pt x="30" y="43"/>
                  </a:lnTo>
                  <a:lnTo>
                    <a:pt x="23" y="32"/>
                  </a:lnTo>
                  <a:lnTo>
                    <a:pt x="17" y="19"/>
                  </a:lnTo>
                  <a:lnTo>
                    <a:pt x="17" y="34"/>
                  </a:lnTo>
                  <a:lnTo>
                    <a:pt x="17" y="49"/>
                  </a:lnTo>
                  <a:lnTo>
                    <a:pt x="17" y="130"/>
                  </a:lnTo>
                  <a:lnTo>
                    <a:pt x="17" y="131"/>
                  </a:lnTo>
                  <a:lnTo>
                    <a:pt x="15" y="132"/>
                  </a:lnTo>
                  <a:lnTo>
                    <a:pt x="13" y="133"/>
                  </a:lnTo>
                  <a:lnTo>
                    <a:pt x="8" y="133"/>
                  </a:lnTo>
                  <a:lnTo>
                    <a:pt x="5" y="133"/>
                  </a:lnTo>
                  <a:lnTo>
                    <a:pt x="1" y="132"/>
                  </a:lnTo>
                  <a:lnTo>
                    <a:pt x="0" y="131"/>
                  </a:lnTo>
                  <a:lnTo>
                    <a:pt x="0" y="130"/>
                  </a:lnTo>
                  <a:lnTo>
                    <a:pt x="0" y="7"/>
                  </a:lnTo>
                  <a:lnTo>
                    <a:pt x="0" y="3"/>
                  </a:lnTo>
                  <a:lnTo>
                    <a:pt x="2" y="1"/>
                  </a:lnTo>
                  <a:lnTo>
                    <a:pt x="5" y="0"/>
                  </a:lnTo>
                  <a:lnTo>
                    <a:pt x="7" y="0"/>
                  </a:lnTo>
                  <a:lnTo>
                    <a:pt x="16" y="0"/>
                  </a:lnTo>
                  <a:lnTo>
                    <a:pt x="21" y="0"/>
                  </a:lnTo>
                  <a:lnTo>
                    <a:pt x="24" y="2"/>
                  </a:lnTo>
                  <a:lnTo>
                    <a:pt x="28" y="5"/>
                  </a:lnTo>
                  <a:lnTo>
                    <a:pt x="31" y="10"/>
                  </a:lnTo>
                  <a:lnTo>
                    <a:pt x="62" y="69"/>
                  </a:lnTo>
                  <a:lnTo>
                    <a:pt x="68" y="79"/>
                  </a:lnTo>
                  <a:lnTo>
                    <a:pt x="73" y="89"/>
                  </a:lnTo>
                  <a:lnTo>
                    <a:pt x="78" y="99"/>
                  </a:lnTo>
                  <a:lnTo>
                    <a:pt x="83" y="109"/>
                  </a:lnTo>
                  <a:lnTo>
                    <a:pt x="83" y="92"/>
                  </a:lnTo>
                  <a:lnTo>
                    <a:pt x="83" y="74"/>
                  </a:lnTo>
                  <a:lnTo>
                    <a:pt x="83" y="2"/>
                  </a:lnTo>
                  <a:lnTo>
                    <a:pt x="83" y="1"/>
                  </a:lnTo>
                  <a:lnTo>
                    <a:pt x="84" y="0"/>
                  </a:lnTo>
                  <a:lnTo>
                    <a:pt x="88" y="0"/>
                  </a:lnTo>
                  <a:lnTo>
                    <a:pt x="91" y="0"/>
                  </a:lnTo>
                  <a:lnTo>
                    <a:pt x="96" y="0"/>
                  </a:lnTo>
                  <a:lnTo>
                    <a:pt x="98" y="0"/>
                  </a:lnTo>
                  <a:lnTo>
                    <a:pt x="100" y="1"/>
                  </a:lnTo>
                  <a:lnTo>
                    <a:pt x="100" y="2"/>
                  </a:lnTo>
                  <a:lnTo>
                    <a:pt x="100" y="12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7" name="Freeform 128">
              <a:extLst>
                <a:ext uri="{FF2B5EF4-FFF2-40B4-BE49-F238E27FC236}">
                  <a16:creationId xmlns:a16="http://schemas.microsoft.com/office/drawing/2014/main" id="{DBCD61F9-1174-44A1-BE78-811B425B9AFC}"/>
                </a:ext>
              </a:extLst>
            </p:cNvPr>
            <p:cNvSpPr>
              <a:spLocks noEditPoints="1"/>
            </p:cNvSpPr>
            <p:nvPr userDrawn="1"/>
          </p:nvSpPr>
          <p:spPr bwMode="auto">
            <a:xfrm>
              <a:off x="4194" y="1700"/>
              <a:ext cx="47" cy="50"/>
            </a:xfrm>
            <a:custGeom>
              <a:avLst/>
              <a:gdLst>
                <a:gd name="T0" fmla="*/ 1 w 93"/>
                <a:gd name="T1" fmla="*/ 0 h 101"/>
                <a:gd name="T2" fmla="*/ 1 w 93"/>
                <a:gd name="T3" fmla="*/ 0 h 101"/>
                <a:gd name="T4" fmla="*/ 1 w 93"/>
                <a:gd name="T5" fmla="*/ 0 h 101"/>
                <a:gd name="T6" fmla="*/ 1 w 93"/>
                <a:gd name="T7" fmla="*/ 0 h 101"/>
                <a:gd name="T8" fmla="*/ 1 w 93"/>
                <a:gd name="T9" fmla="*/ 0 h 101"/>
                <a:gd name="T10" fmla="*/ 1 w 93"/>
                <a:gd name="T11" fmla="*/ 0 h 101"/>
                <a:gd name="T12" fmla="*/ 1 w 93"/>
                <a:gd name="T13" fmla="*/ 0 h 101"/>
                <a:gd name="T14" fmla="*/ 1 w 93"/>
                <a:gd name="T15" fmla="*/ 0 h 101"/>
                <a:gd name="T16" fmla="*/ 1 w 93"/>
                <a:gd name="T17" fmla="*/ 0 h 101"/>
                <a:gd name="T18" fmla="*/ 1 w 93"/>
                <a:gd name="T19" fmla="*/ 0 h 101"/>
                <a:gd name="T20" fmla="*/ 1 w 93"/>
                <a:gd name="T21" fmla="*/ 0 h 101"/>
                <a:gd name="T22" fmla="*/ 1 w 93"/>
                <a:gd name="T23" fmla="*/ 0 h 101"/>
                <a:gd name="T24" fmla="*/ 0 w 93"/>
                <a:gd name="T25" fmla="*/ 0 h 101"/>
                <a:gd name="T26" fmla="*/ 1 w 93"/>
                <a:gd name="T27" fmla="*/ 0 h 101"/>
                <a:gd name="T28" fmla="*/ 1 w 93"/>
                <a:gd name="T29" fmla="*/ 0 h 101"/>
                <a:gd name="T30" fmla="*/ 1 w 93"/>
                <a:gd name="T31" fmla="*/ 0 h 101"/>
                <a:gd name="T32" fmla="*/ 1 w 93"/>
                <a:gd name="T33" fmla="*/ 0 h 101"/>
                <a:gd name="T34" fmla="*/ 1 w 93"/>
                <a:gd name="T35" fmla="*/ 0 h 101"/>
                <a:gd name="T36" fmla="*/ 1 w 93"/>
                <a:gd name="T37" fmla="*/ 0 h 101"/>
                <a:gd name="T38" fmla="*/ 1 w 93"/>
                <a:gd name="T39" fmla="*/ 0 h 101"/>
                <a:gd name="T40" fmla="*/ 1 w 93"/>
                <a:gd name="T41" fmla="*/ 0 h 101"/>
                <a:gd name="T42" fmla="*/ 1 w 93"/>
                <a:gd name="T43" fmla="*/ 0 h 101"/>
                <a:gd name="T44" fmla="*/ 1 w 93"/>
                <a:gd name="T45" fmla="*/ 0 h 101"/>
                <a:gd name="T46" fmla="*/ 1 w 93"/>
                <a:gd name="T47" fmla="*/ 0 h 101"/>
                <a:gd name="T48" fmla="*/ 1 w 93"/>
                <a:gd name="T49" fmla="*/ 0 h 101"/>
                <a:gd name="T50" fmla="*/ 1 w 93"/>
                <a:gd name="T51" fmla="*/ 0 h 101"/>
                <a:gd name="T52" fmla="*/ 1 w 93"/>
                <a:gd name="T53" fmla="*/ 0 h 101"/>
                <a:gd name="T54" fmla="*/ 1 w 93"/>
                <a:gd name="T55" fmla="*/ 0 h 101"/>
                <a:gd name="T56" fmla="*/ 1 w 93"/>
                <a:gd name="T57" fmla="*/ 0 h 101"/>
                <a:gd name="T58" fmla="*/ 1 w 93"/>
                <a:gd name="T59" fmla="*/ 0 h 101"/>
                <a:gd name="T60" fmla="*/ 1 w 93"/>
                <a:gd name="T61" fmla="*/ 0 h 101"/>
                <a:gd name="T62" fmla="*/ 1 w 93"/>
                <a:gd name="T63" fmla="*/ 0 h 101"/>
                <a:gd name="T64" fmla="*/ 1 w 93"/>
                <a:gd name="T65" fmla="*/ 0 h 101"/>
                <a:gd name="T66" fmla="*/ 1 w 93"/>
                <a:gd name="T67" fmla="*/ 0 h 101"/>
                <a:gd name="T68" fmla="*/ 1 w 93"/>
                <a:gd name="T69" fmla="*/ 0 h 101"/>
                <a:gd name="T70" fmla="*/ 1 w 93"/>
                <a:gd name="T71" fmla="*/ 0 h 101"/>
                <a:gd name="T72" fmla="*/ 1 w 93"/>
                <a:gd name="T73" fmla="*/ 0 h 101"/>
                <a:gd name="T74" fmla="*/ 1 w 93"/>
                <a:gd name="T75" fmla="*/ 0 h 101"/>
                <a:gd name="T76" fmla="*/ 1 w 93"/>
                <a:gd name="T77" fmla="*/ 0 h 101"/>
                <a:gd name="T78" fmla="*/ 1 w 93"/>
                <a:gd name="T79" fmla="*/ 0 h 101"/>
                <a:gd name="T80" fmla="*/ 1 w 93"/>
                <a:gd name="T81" fmla="*/ 0 h 101"/>
                <a:gd name="T82" fmla="*/ 1 w 93"/>
                <a:gd name="T83" fmla="*/ 0 h 101"/>
                <a:gd name="T84" fmla="*/ 1 w 93"/>
                <a:gd name="T85" fmla="*/ 0 h 101"/>
                <a:gd name="T86" fmla="*/ 1 w 93"/>
                <a:gd name="T87" fmla="*/ 0 h 101"/>
                <a:gd name="T88" fmla="*/ 1 w 93"/>
                <a:gd name="T89" fmla="*/ 0 h 101"/>
                <a:gd name="T90" fmla="*/ 1 w 93"/>
                <a:gd name="T91" fmla="*/ 0 h 101"/>
                <a:gd name="T92" fmla="*/ 1 w 93"/>
                <a:gd name="T93" fmla="*/ 0 h 101"/>
                <a:gd name="T94" fmla="*/ 1 w 93"/>
                <a:gd name="T95" fmla="*/ 0 h 101"/>
                <a:gd name="T96" fmla="*/ 1 w 93"/>
                <a:gd name="T97" fmla="*/ 0 h 101"/>
                <a:gd name="T98" fmla="*/ 1 w 93"/>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1">
                  <a:moveTo>
                    <a:pt x="93" y="50"/>
                  </a:moveTo>
                  <a:lnTo>
                    <a:pt x="93" y="50"/>
                  </a:lnTo>
                  <a:lnTo>
                    <a:pt x="92" y="61"/>
                  </a:lnTo>
                  <a:lnTo>
                    <a:pt x="90" y="70"/>
                  </a:lnTo>
                  <a:lnTo>
                    <a:pt x="86" y="80"/>
                  </a:lnTo>
                  <a:lnTo>
                    <a:pt x="81" y="86"/>
                  </a:lnTo>
                  <a:lnTo>
                    <a:pt x="75" y="93"/>
                  </a:lnTo>
                  <a:lnTo>
                    <a:pt x="67" y="98"/>
                  </a:lnTo>
                  <a:lnTo>
                    <a:pt x="56" y="100"/>
                  </a:lnTo>
                  <a:lnTo>
                    <a:pt x="46" y="101"/>
                  </a:lnTo>
                  <a:lnTo>
                    <a:pt x="34" y="100"/>
                  </a:lnTo>
                  <a:lnTo>
                    <a:pt x="25" y="98"/>
                  </a:lnTo>
                  <a:lnTo>
                    <a:pt x="18" y="94"/>
                  </a:lnTo>
                  <a:lnTo>
                    <a:pt x="11" y="89"/>
                  </a:lnTo>
                  <a:lnTo>
                    <a:pt x="7" y="81"/>
                  </a:lnTo>
                  <a:lnTo>
                    <a:pt x="3" y="73"/>
                  </a:lnTo>
                  <a:lnTo>
                    <a:pt x="1" y="62"/>
                  </a:lnTo>
                  <a:lnTo>
                    <a:pt x="0" y="52"/>
                  </a:lnTo>
                  <a:lnTo>
                    <a:pt x="1" y="40"/>
                  </a:lnTo>
                  <a:lnTo>
                    <a:pt x="3" y="31"/>
                  </a:lnTo>
                  <a:lnTo>
                    <a:pt x="7" y="22"/>
                  </a:lnTo>
                  <a:lnTo>
                    <a:pt x="13" y="14"/>
                  </a:lnTo>
                  <a:lnTo>
                    <a:pt x="18" y="8"/>
                  </a:lnTo>
                  <a:lnTo>
                    <a:pt x="26" y="3"/>
                  </a:lnTo>
                  <a:lnTo>
                    <a:pt x="37" y="1"/>
                  </a:lnTo>
                  <a:lnTo>
                    <a:pt x="47" y="0"/>
                  </a:lnTo>
                  <a:lnTo>
                    <a:pt x="59" y="1"/>
                  </a:lnTo>
                  <a:lnTo>
                    <a:pt x="68" y="3"/>
                  </a:lnTo>
                  <a:lnTo>
                    <a:pt x="75" y="7"/>
                  </a:lnTo>
                  <a:lnTo>
                    <a:pt x="82" y="13"/>
                  </a:lnTo>
                  <a:lnTo>
                    <a:pt x="86" y="21"/>
                  </a:lnTo>
                  <a:lnTo>
                    <a:pt x="90" y="29"/>
                  </a:lnTo>
                  <a:lnTo>
                    <a:pt x="92" y="39"/>
                  </a:lnTo>
                  <a:lnTo>
                    <a:pt x="93" y="50"/>
                  </a:lnTo>
                  <a:close/>
                  <a:moveTo>
                    <a:pt x="75" y="51"/>
                  </a:moveTo>
                  <a:lnTo>
                    <a:pt x="75" y="51"/>
                  </a:lnTo>
                  <a:lnTo>
                    <a:pt x="75" y="44"/>
                  </a:lnTo>
                  <a:lnTo>
                    <a:pt x="74" y="37"/>
                  </a:lnTo>
                  <a:lnTo>
                    <a:pt x="72" y="30"/>
                  </a:lnTo>
                  <a:lnTo>
                    <a:pt x="69" y="25"/>
                  </a:lnTo>
                  <a:lnTo>
                    <a:pt x="66" y="21"/>
                  </a:lnTo>
                  <a:lnTo>
                    <a:pt x="61" y="17"/>
                  </a:lnTo>
                  <a:lnTo>
                    <a:pt x="54" y="15"/>
                  </a:lnTo>
                  <a:lnTo>
                    <a:pt x="47" y="14"/>
                  </a:lnTo>
                  <a:lnTo>
                    <a:pt x="40" y="15"/>
                  </a:lnTo>
                  <a:lnTo>
                    <a:pt x="33" y="16"/>
                  </a:lnTo>
                  <a:lnTo>
                    <a:pt x="29" y="20"/>
                  </a:lnTo>
                  <a:lnTo>
                    <a:pt x="25" y="24"/>
                  </a:lnTo>
                  <a:lnTo>
                    <a:pt x="22" y="30"/>
                  </a:lnTo>
                  <a:lnTo>
                    <a:pt x="19" y="36"/>
                  </a:lnTo>
                  <a:lnTo>
                    <a:pt x="18" y="43"/>
                  </a:lnTo>
                  <a:lnTo>
                    <a:pt x="18" y="51"/>
                  </a:lnTo>
                  <a:lnTo>
                    <a:pt x="18" y="58"/>
                  </a:lnTo>
                  <a:lnTo>
                    <a:pt x="19" y="65"/>
                  </a:lnTo>
                  <a:lnTo>
                    <a:pt x="21" y="71"/>
                  </a:lnTo>
                  <a:lnTo>
                    <a:pt x="24" y="76"/>
                  </a:lnTo>
                  <a:lnTo>
                    <a:pt x="28" y="81"/>
                  </a:lnTo>
                  <a:lnTo>
                    <a:pt x="33" y="84"/>
                  </a:lnTo>
                  <a:lnTo>
                    <a:pt x="39" y="86"/>
                  </a:lnTo>
                  <a:lnTo>
                    <a:pt x="46" y="88"/>
                  </a:lnTo>
                  <a:lnTo>
                    <a:pt x="53" y="86"/>
                  </a:lnTo>
                  <a:lnTo>
                    <a:pt x="60" y="84"/>
                  </a:lnTo>
                  <a:lnTo>
                    <a:pt x="64" y="82"/>
                  </a:lnTo>
                  <a:lnTo>
                    <a:pt x="69" y="77"/>
                  </a:lnTo>
                  <a:lnTo>
                    <a:pt x="71" y="71"/>
                  </a:lnTo>
                  <a:lnTo>
                    <a:pt x="74" y="66"/>
                  </a:lnTo>
                  <a:lnTo>
                    <a:pt x="75"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8" name="Freeform 129">
              <a:extLst>
                <a:ext uri="{FF2B5EF4-FFF2-40B4-BE49-F238E27FC236}">
                  <a16:creationId xmlns:a16="http://schemas.microsoft.com/office/drawing/2014/main" id="{18016707-0B1D-44C9-9DC7-9DDDCCDAE779}"/>
                </a:ext>
              </a:extLst>
            </p:cNvPr>
            <p:cNvSpPr>
              <a:spLocks/>
            </p:cNvSpPr>
            <p:nvPr userDrawn="1"/>
          </p:nvSpPr>
          <p:spPr bwMode="auto">
            <a:xfrm>
              <a:off x="4110" y="1958"/>
              <a:ext cx="48" cy="68"/>
            </a:xfrm>
            <a:custGeom>
              <a:avLst/>
              <a:gdLst>
                <a:gd name="T0" fmla="*/ 1 w 95"/>
                <a:gd name="T1" fmla="*/ 1 h 135"/>
                <a:gd name="T2" fmla="*/ 1 w 95"/>
                <a:gd name="T3" fmla="*/ 1 h 135"/>
                <a:gd name="T4" fmla="*/ 1 w 95"/>
                <a:gd name="T5" fmla="*/ 1 h 135"/>
                <a:gd name="T6" fmla="*/ 1 w 95"/>
                <a:gd name="T7" fmla="*/ 1 h 135"/>
                <a:gd name="T8" fmla="*/ 1 w 95"/>
                <a:gd name="T9" fmla="*/ 1 h 135"/>
                <a:gd name="T10" fmla="*/ 1 w 95"/>
                <a:gd name="T11" fmla="*/ 1 h 135"/>
                <a:gd name="T12" fmla="*/ 1 w 95"/>
                <a:gd name="T13" fmla="*/ 1 h 135"/>
                <a:gd name="T14" fmla="*/ 1 w 95"/>
                <a:gd name="T15" fmla="*/ 1 h 135"/>
                <a:gd name="T16" fmla="*/ 1 w 95"/>
                <a:gd name="T17" fmla="*/ 1 h 135"/>
                <a:gd name="T18" fmla="*/ 1 w 95"/>
                <a:gd name="T19" fmla="*/ 1 h 135"/>
                <a:gd name="T20" fmla="*/ 0 w 95"/>
                <a:gd name="T21" fmla="*/ 1 h 135"/>
                <a:gd name="T22" fmla="*/ 1 w 95"/>
                <a:gd name="T23" fmla="*/ 1 h 135"/>
                <a:gd name="T24" fmla="*/ 1 w 95"/>
                <a:gd name="T25" fmla="*/ 1 h 135"/>
                <a:gd name="T26" fmla="*/ 1 w 95"/>
                <a:gd name="T27" fmla="*/ 0 h 135"/>
                <a:gd name="T28" fmla="*/ 1 w 95"/>
                <a:gd name="T29" fmla="*/ 1 h 135"/>
                <a:gd name="T30" fmla="*/ 1 w 95"/>
                <a:gd name="T31" fmla="*/ 1 h 135"/>
                <a:gd name="T32" fmla="*/ 1 w 95"/>
                <a:gd name="T33" fmla="*/ 1 h 135"/>
                <a:gd name="T34" fmla="*/ 1 w 95"/>
                <a:gd name="T35" fmla="*/ 1 h 135"/>
                <a:gd name="T36" fmla="*/ 1 w 95"/>
                <a:gd name="T37" fmla="*/ 1 h 135"/>
                <a:gd name="T38" fmla="*/ 1 w 95"/>
                <a:gd name="T39" fmla="*/ 1 h 135"/>
                <a:gd name="T40" fmla="*/ 1 w 95"/>
                <a:gd name="T41" fmla="*/ 1 h 135"/>
                <a:gd name="T42" fmla="*/ 1 w 95"/>
                <a:gd name="T43" fmla="*/ 1 h 135"/>
                <a:gd name="T44" fmla="*/ 1 w 95"/>
                <a:gd name="T45" fmla="*/ 1 h 135"/>
                <a:gd name="T46" fmla="*/ 1 w 95"/>
                <a:gd name="T47" fmla="*/ 1 h 135"/>
                <a:gd name="T48" fmla="*/ 1 w 95"/>
                <a:gd name="T49" fmla="*/ 1 h 135"/>
                <a:gd name="T50" fmla="*/ 1 w 95"/>
                <a:gd name="T51" fmla="*/ 1 h 135"/>
                <a:gd name="T52" fmla="*/ 1 w 95"/>
                <a:gd name="T53" fmla="*/ 1 h 135"/>
                <a:gd name="T54" fmla="*/ 1 w 95"/>
                <a:gd name="T55" fmla="*/ 0 h 135"/>
                <a:gd name="T56" fmla="*/ 1 w 95"/>
                <a:gd name="T57" fmla="*/ 1 h 135"/>
                <a:gd name="T58" fmla="*/ 1 w 95"/>
                <a:gd name="T59" fmla="*/ 1 h 135"/>
                <a:gd name="T60" fmla="*/ 1 w 95"/>
                <a:gd name="T61" fmla="*/ 1 h 135"/>
                <a:gd name="T62" fmla="*/ 1 w 95"/>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5">
                  <a:moveTo>
                    <a:pt x="56" y="83"/>
                  </a:moveTo>
                  <a:lnTo>
                    <a:pt x="56" y="132"/>
                  </a:lnTo>
                  <a:lnTo>
                    <a:pt x="56" y="134"/>
                  </a:lnTo>
                  <a:lnTo>
                    <a:pt x="55" y="134"/>
                  </a:lnTo>
                  <a:lnTo>
                    <a:pt x="51" y="135"/>
                  </a:lnTo>
                  <a:lnTo>
                    <a:pt x="48" y="135"/>
                  </a:lnTo>
                  <a:lnTo>
                    <a:pt x="43" y="135"/>
                  </a:lnTo>
                  <a:lnTo>
                    <a:pt x="41" y="134"/>
                  </a:lnTo>
                  <a:lnTo>
                    <a:pt x="39" y="134"/>
                  </a:lnTo>
                  <a:lnTo>
                    <a:pt x="39" y="132"/>
                  </a:lnTo>
                  <a:lnTo>
                    <a:pt x="39" y="83"/>
                  </a:lnTo>
                  <a:lnTo>
                    <a:pt x="1" y="7"/>
                  </a:lnTo>
                  <a:lnTo>
                    <a:pt x="0" y="4"/>
                  </a:lnTo>
                  <a:lnTo>
                    <a:pt x="1" y="1"/>
                  </a:lnTo>
                  <a:lnTo>
                    <a:pt x="3" y="1"/>
                  </a:lnTo>
                  <a:lnTo>
                    <a:pt x="9" y="0"/>
                  </a:lnTo>
                  <a:lnTo>
                    <a:pt x="13" y="1"/>
                  </a:lnTo>
                  <a:lnTo>
                    <a:pt x="17" y="1"/>
                  </a:lnTo>
                  <a:lnTo>
                    <a:pt x="18" y="3"/>
                  </a:lnTo>
                  <a:lnTo>
                    <a:pt x="19" y="5"/>
                  </a:lnTo>
                  <a:lnTo>
                    <a:pt x="38" y="43"/>
                  </a:lnTo>
                  <a:lnTo>
                    <a:pt x="42" y="54"/>
                  </a:lnTo>
                  <a:lnTo>
                    <a:pt x="48" y="66"/>
                  </a:lnTo>
                  <a:lnTo>
                    <a:pt x="53" y="54"/>
                  </a:lnTo>
                  <a:lnTo>
                    <a:pt x="58" y="43"/>
                  </a:lnTo>
                  <a:lnTo>
                    <a:pt x="77" y="5"/>
                  </a:lnTo>
                  <a:lnTo>
                    <a:pt x="78" y="3"/>
                  </a:lnTo>
                  <a:lnTo>
                    <a:pt x="79" y="1"/>
                  </a:lnTo>
                  <a:lnTo>
                    <a:pt x="81" y="1"/>
                  </a:lnTo>
                  <a:lnTo>
                    <a:pt x="86" y="0"/>
                  </a:lnTo>
                  <a:lnTo>
                    <a:pt x="92" y="1"/>
                  </a:lnTo>
                  <a:lnTo>
                    <a:pt x="95" y="3"/>
                  </a:lnTo>
                  <a:lnTo>
                    <a:pt x="95" y="4"/>
                  </a:lnTo>
                  <a:lnTo>
                    <a:pt x="94" y="7"/>
                  </a:lnTo>
                  <a:lnTo>
                    <a:pt x="56" y="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9" name="Freeform 130">
              <a:extLst>
                <a:ext uri="{FF2B5EF4-FFF2-40B4-BE49-F238E27FC236}">
                  <a16:creationId xmlns:a16="http://schemas.microsoft.com/office/drawing/2014/main" id="{EEA84083-0553-43D0-BD39-8E5A820FCD66}"/>
                </a:ext>
              </a:extLst>
            </p:cNvPr>
            <p:cNvSpPr>
              <a:spLocks noEditPoints="1"/>
            </p:cNvSpPr>
            <p:nvPr userDrawn="1"/>
          </p:nvSpPr>
          <p:spPr bwMode="auto">
            <a:xfrm>
              <a:off x="4157" y="1975"/>
              <a:ext cx="42" cy="51"/>
            </a:xfrm>
            <a:custGeom>
              <a:avLst/>
              <a:gdLst>
                <a:gd name="T0" fmla="*/ 1 w 84"/>
                <a:gd name="T1" fmla="*/ 1 h 101"/>
                <a:gd name="T2" fmla="*/ 1 w 84"/>
                <a:gd name="T3" fmla="*/ 1 h 101"/>
                <a:gd name="T4" fmla="*/ 1 w 84"/>
                <a:gd name="T5" fmla="*/ 1 h 101"/>
                <a:gd name="T6" fmla="*/ 1 w 84"/>
                <a:gd name="T7" fmla="*/ 1 h 101"/>
                <a:gd name="T8" fmla="*/ 1 w 84"/>
                <a:gd name="T9" fmla="*/ 1 h 101"/>
                <a:gd name="T10" fmla="*/ 1 w 84"/>
                <a:gd name="T11" fmla="*/ 1 h 101"/>
                <a:gd name="T12" fmla="*/ 1 w 84"/>
                <a:gd name="T13" fmla="*/ 1 h 101"/>
                <a:gd name="T14" fmla="*/ 1 w 84"/>
                <a:gd name="T15" fmla="*/ 1 h 101"/>
                <a:gd name="T16" fmla="*/ 1 w 84"/>
                <a:gd name="T17" fmla="*/ 1 h 101"/>
                <a:gd name="T18" fmla="*/ 1 w 84"/>
                <a:gd name="T19" fmla="*/ 1 h 101"/>
                <a:gd name="T20" fmla="*/ 1 w 84"/>
                <a:gd name="T21" fmla="*/ 1 h 101"/>
                <a:gd name="T22" fmla="*/ 1 w 84"/>
                <a:gd name="T23" fmla="*/ 1 h 101"/>
                <a:gd name="T24" fmla="*/ 1 w 84"/>
                <a:gd name="T25" fmla="*/ 1 h 101"/>
                <a:gd name="T26" fmla="*/ 1 w 84"/>
                <a:gd name="T27" fmla="*/ 1 h 101"/>
                <a:gd name="T28" fmla="*/ 1 w 84"/>
                <a:gd name="T29" fmla="*/ 1 h 101"/>
                <a:gd name="T30" fmla="*/ 1 w 84"/>
                <a:gd name="T31" fmla="*/ 1 h 101"/>
                <a:gd name="T32" fmla="*/ 1 w 84"/>
                <a:gd name="T33" fmla="*/ 1 h 101"/>
                <a:gd name="T34" fmla="*/ 1 w 84"/>
                <a:gd name="T35" fmla="*/ 1 h 101"/>
                <a:gd name="T36" fmla="*/ 1 w 84"/>
                <a:gd name="T37" fmla="*/ 1 h 101"/>
                <a:gd name="T38" fmla="*/ 1 w 84"/>
                <a:gd name="T39" fmla="*/ 1 h 101"/>
                <a:gd name="T40" fmla="*/ 1 w 84"/>
                <a:gd name="T41" fmla="*/ 1 h 101"/>
                <a:gd name="T42" fmla="*/ 1 w 84"/>
                <a:gd name="T43" fmla="*/ 1 h 101"/>
                <a:gd name="T44" fmla="*/ 1 w 84"/>
                <a:gd name="T45" fmla="*/ 1 h 101"/>
                <a:gd name="T46" fmla="*/ 1 w 84"/>
                <a:gd name="T47" fmla="*/ 1 h 101"/>
                <a:gd name="T48" fmla="*/ 1 w 84"/>
                <a:gd name="T49" fmla="*/ 1 h 101"/>
                <a:gd name="T50" fmla="*/ 1 w 84"/>
                <a:gd name="T51" fmla="*/ 1 h 101"/>
                <a:gd name="T52" fmla="*/ 1 w 84"/>
                <a:gd name="T53" fmla="*/ 1 h 101"/>
                <a:gd name="T54" fmla="*/ 1 w 84"/>
                <a:gd name="T55" fmla="*/ 1 h 101"/>
                <a:gd name="T56" fmla="*/ 1 w 84"/>
                <a:gd name="T57" fmla="*/ 1 h 101"/>
                <a:gd name="T58" fmla="*/ 1 w 84"/>
                <a:gd name="T59" fmla="*/ 1 h 101"/>
                <a:gd name="T60" fmla="*/ 1 w 84"/>
                <a:gd name="T61" fmla="*/ 1 h 101"/>
                <a:gd name="T62" fmla="*/ 0 w 84"/>
                <a:gd name="T63" fmla="*/ 1 h 101"/>
                <a:gd name="T64" fmla="*/ 0 w 84"/>
                <a:gd name="T65" fmla="*/ 1 h 101"/>
                <a:gd name="T66" fmla="*/ 1 w 84"/>
                <a:gd name="T67" fmla="*/ 1 h 101"/>
                <a:gd name="T68" fmla="*/ 1 w 84"/>
                <a:gd name="T69" fmla="*/ 1 h 101"/>
                <a:gd name="T70" fmla="*/ 1 w 84"/>
                <a:gd name="T71" fmla="*/ 1 h 101"/>
                <a:gd name="T72" fmla="*/ 1 w 84"/>
                <a:gd name="T73" fmla="*/ 1 h 101"/>
                <a:gd name="T74" fmla="*/ 1 w 84"/>
                <a:gd name="T75" fmla="*/ 0 h 101"/>
                <a:gd name="T76" fmla="*/ 1 w 84"/>
                <a:gd name="T77" fmla="*/ 1 h 101"/>
                <a:gd name="T78" fmla="*/ 1 w 84"/>
                <a:gd name="T79" fmla="*/ 1 h 101"/>
                <a:gd name="T80" fmla="*/ 1 w 84"/>
                <a:gd name="T81" fmla="*/ 1 h 101"/>
                <a:gd name="T82" fmla="*/ 1 w 84"/>
                <a:gd name="T83" fmla="*/ 1 h 101"/>
                <a:gd name="T84" fmla="*/ 1 w 84"/>
                <a:gd name="T85" fmla="*/ 1 h 101"/>
                <a:gd name="T86" fmla="*/ 1 w 84"/>
                <a:gd name="T87" fmla="*/ 1 h 101"/>
                <a:gd name="T88" fmla="*/ 1 w 84"/>
                <a:gd name="T89" fmla="*/ 1 h 101"/>
                <a:gd name="T90" fmla="*/ 1 w 84"/>
                <a:gd name="T91" fmla="*/ 1 h 101"/>
                <a:gd name="T92" fmla="*/ 1 w 84"/>
                <a:gd name="T93" fmla="*/ 1 h 101"/>
                <a:gd name="T94" fmla="*/ 1 w 84"/>
                <a:gd name="T95" fmla="*/ 1 h 101"/>
                <a:gd name="T96" fmla="*/ 1 w 84"/>
                <a:gd name="T97" fmla="*/ 1 h 101"/>
                <a:gd name="T98" fmla="*/ 1 w 84"/>
                <a:gd name="T99" fmla="*/ 1 h 101"/>
                <a:gd name="T100" fmla="*/ 1 w 84"/>
                <a:gd name="T101" fmla="*/ 1 h 101"/>
                <a:gd name="T102" fmla="*/ 1 w 84"/>
                <a:gd name="T103" fmla="*/ 1 h 101"/>
                <a:gd name="T104" fmla="*/ 1 w 84"/>
                <a:gd name="T105" fmla="*/ 1 h 101"/>
                <a:gd name="T106" fmla="*/ 1 w 84"/>
                <a:gd name="T107" fmla="*/ 1 h 101"/>
                <a:gd name="T108" fmla="*/ 1 w 84"/>
                <a:gd name="T109" fmla="*/ 1 h 101"/>
                <a:gd name="T110" fmla="*/ 1 w 84"/>
                <a:gd name="T111" fmla="*/ 1 h 1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1">
                  <a:moveTo>
                    <a:pt x="84" y="47"/>
                  </a:moveTo>
                  <a:lnTo>
                    <a:pt x="84" y="47"/>
                  </a:lnTo>
                  <a:lnTo>
                    <a:pt x="84" y="51"/>
                  </a:lnTo>
                  <a:lnTo>
                    <a:pt x="83" y="53"/>
                  </a:lnTo>
                  <a:lnTo>
                    <a:pt x="81" y="54"/>
                  </a:lnTo>
                  <a:lnTo>
                    <a:pt x="78" y="54"/>
                  </a:lnTo>
                  <a:lnTo>
                    <a:pt x="17" y="54"/>
                  </a:lnTo>
                  <a:lnTo>
                    <a:pt x="17" y="61"/>
                  </a:lnTo>
                  <a:lnTo>
                    <a:pt x="18" y="68"/>
                  </a:lnTo>
                  <a:lnTo>
                    <a:pt x="21" y="74"/>
                  </a:lnTo>
                  <a:lnTo>
                    <a:pt x="24" y="78"/>
                  </a:lnTo>
                  <a:lnTo>
                    <a:pt x="28" y="83"/>
                  </a:lnTo>
                  <a:lnTo>
                    <a:pt x="33" y="85"/>
                  </a:lnTo>
                  <a:lnTo>
                    <a:pt x="39" y="87"/>
                  </a:lnTo>
                  <a:lnTo>
                    <a:pt x="47" y="87"/>
                  </a:lnTo>
                  <a:lnTo>
                    <a:pt x="59" y="86"/>
                  </a:lnTo>
                  <a:lnTo>
                    <a:pt x="68" y="84"/>
                  </a:lnTo>
                  <a:lnTo>
                    <a:pt x="74" y="82"/>
                  </a:lnTo>
                  <a:lnTo>
                    <a:pt x="78" y="81"/>
                  </a:lnTo>
                  <a:lnTo>
                    <a:pt x="79" y="82"/>
                  </a:lnTo>
                  <a:lnTo>
                    <a:pt x="81" y="82"/>
                  </a:lnTo>
                  <a:lnTo>
                    <a:pt x="81" y="84"/>
                  </a:lnTo>
                  <a:lnTo>
                    <a:pt x="81" y="87"/>
                  </a:lnTo>
                  <a:lnTo>
                    <a:pt x="81" y="90"/>
                  </a:lnTo>
                  <a:lnTo>
                    <a:pt x="81" y="91"/>
                  </a:lnTo>
                  <a:lnTo>
                    <a:pt x="79" y="93"/>
                  </a:lnTo>
                  <a:lnTo>
                    <a:pt x="79" y="94"/>
                  </a:lnTo>
                  <a:lnTo>
                    <a:pt x="76" y="96"/>
                  </a:lnTo>
                  <a:lnTo>
                    <a:pt x="68" y="99"/>
                  </a:lnTo>
                  <a:lnTo>
                    <a:pt x="58" y="100"/>
                  </a:lnTo>
                  <a:lnTo>
                    <a:pt x="46" y="101"/>
                  </a:lnTo>
                  <a:lnTo>
                    <a:pt x="35" y="101"/>
                  </a:lnTo>
                  <a:lnTo>
                    <a:pt x="25" y="99"/>
                  </a:lnTo>
                  <a:lnTo>
                    <a:pt x="17" y="94"/>
                  </a:lnTo>
                  <a:lnTo>
                    <a:pt x="12" y="89"/>
                  </a:lnTo>
                  <a:lnTo>
                    <a:pt x="6" y="82"/>
                  </a:lnTo>
                  <a:lnTo>
                    <a:pt x="2" y="74"/>
                  </a:lnTo>
                  <a:lnTo>
                    <a:pt x="0" y="63"/>
                  </a:lnTo>
                  <a:lnTo>
                    <a:pt x="0" y="52"/>
                  </a:lnTo>
                  <a:lnTo>
                    <a:pt x="0" y="40"/>
                  </a:lnTo>
                  <a:lnTo>
                    <a:pt x="2" y="30"/>
                  </a:lnTo>
                  <a:lnTo>
                    <a:pt x="6" y="21"/>
                  </a:lnTo>
                  <a:lnTo>
                    <a:pt x="12" y="14"/>
                  </a:lnTo>
                  <a:lnTo>
                    <a:pt x="18" y="8"/>
                  </a:lnTo>
                  <a:lnTo>
                    <a:pt x="25" y="3"/>
                  </a:lnTo>
                  <a:lnTo>
                    <a:pt x="35" y="1"/>
                  </a:lnTo>
                  <a:lnTo>
                    <a:pt x="44" y="0"/>
                  </a:lnTo>
                  <a:lnTo>
                    <a:pt x="54" y="1"/>
                  </a:lnTo>
                  <a:lnTo>
                    <a:pt x="62" y="3"/>
                  </a:lnTo>
                  <a:lnTo>
                    <a:pt x="69" y="8"/>
                  </a:lnTo>
                  <a:lnTo>
                    <a:pt x="75" y="13"/>
                  </a:lnTo>
                  <a:lnTo>
                    <a:pt x="79" y="19"/>
                  </a:lnTo>
                  <a:lnTo>
                    <a:pt x="82" y="26"/>
                  </a:lnTo>
                  <a:lnTo>
                    <a:pt x="84" y="34"/>
                  </a:lnTo>
                  <a:lnTo>
                    <a:pt x="84" y="44"/>
                  </a:lnTo>
                  <a:lnTo>
                    <a:pt x="84" y="47"/>
                  </a:lnTo>
                  <a:close/>
                  <a:moveTo>
                    <a:pt x="68" y="41"/>
                  </a:moveTo>
                  <a:lnTo>
                    <a:pt x="68" y="41"/>
                  </a:lnTo>
                  <a:lnTo>
                    <a:pt x="67" y="36"/>
                  </a:lnTo>
                  <a:lnTo>
                    <a:pt x="66" y="30"/>
                  </a:lnTo>
                  <a:lnTo>
                    <a:pt x="64" y="25"/>
                  </a:lnTo>
                  <a:lnTo>
                    <a:pt x="61" y="21"/>
                  </a:lnTo>
                  <a:lnTo>
                    <a:pt x="58" y="17"/>
                  </a:lnTo>
                  <a:lnTo>
                    <a:pt x="54" y="15"/>
                  </a:lnTo>
                  <a:lnTo>
                    <a:pt x="48" y="14"/>
                  </a:lnTo>
                  <a:lnTo>
                    <a:pt x="43" y="13"/>
                  </a:lnTo>
                  <a:lnTo>
                    <a:pt x="37" y="14"/>
                  </a:lnTo>
                  <a:lnTo>
                    <a:pt x="32" y="16"/>
                  </a:lnTo>
                  <a:lnTo>
                    <a:pt x="28" y="18"/>
                  </a:lnTo>
                  <a:lnTo>
                    <a:pt x="24" y="22"/>
                  </a:lnTo>
                  <a:lnTo>
                    <a:pt x="21" y="26"/>
                  </a:lnTo>
                  <a:lnTo>
                    <a:pt x="20" y="31"/>
                  </a:lnTo>
                  <a:lnTo>
                    <a:pt x="17" y="36"/>
                  </a:lnTo>
                  <a:lnTo>
                    <a:pt x="17" y="41"/>
                  </a:lnTo>
                  <a:lnTo>
                    <a:pt x="68" y="4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0" name="Freeform 131">
              <a:extLst>
                <a:ext uri="{FF2B5EF4-FFF2-40B4-BE49-F238E27FC236}">
                  <a16:creationId xmlns:a16="http://schemas.microsoft.com/office/drawing/2014/main" id="{654724CB-3673-4BF8-9CC3-46E090965DF1}"/>
                </a:ext>
              </a:extLst>
            </p:cNvPr>
            <p:cNvSpPr>
              <a:spLocks/>
            </p:cNvSpPr>
            <p:nvPr userDrawn="1"/>
          </p:nvSpPr>
          <p:spPr bwMode="auto">
            <a:xfrm>
              <a:off x="4208" y="1975"/>
              <a:ext cx="33" cy="51"/>
            </a:xfrm>
            <a:custGeom>
              <a:avLst/>
              <a:gdLst>
                <a:gd name="T0" fmla="*/ 1 w 65"/>
                <a:gd name="T1" fmla="*/ 1 h 101"/>
                <a:gd name="T2" fmla="*/ 1 w 65"/>
                <a:gd name="T3" fmla="*/ 1 h 101"/>
                <a:gd name="T4" fmla="*/ 1 w 65"/>
                <a:gd name="T5" fmla="*/ 1 h 101"/>
                <a:gd name="T6" fmla="*/ 1 w 65"/>
                <a:gd name="T7" fmla="*/ 1 h 101"/>
                <a:gd name="T8" fmla="*/ 1 w 65"/>
                <a:gd name="T9" fmla="*/ 1 h 101"/>
                <a:gd name="T10" fmla="*/ 1 w 65"/>
                <a:gd name="T11" fmla="*/ 1 h 101"/>
                <a:gd name="T12" fmla="*/ 1 w 65"/>
                <a:gd name="T13" fmla="*/ 1 h 101"/>
                <a:gd name="T14" fmla="*/ 1 w 65"/>
                <a:gd name="T15" fmla="*/ 1 h 101"/>
                <a:gd name="T16" fmla="*/ 1 w 65"/>
                <a:gd name="T17" fmla="*/ 1 h 101"/>
                <a:gd name="T18" fmla="*/ 1 w 65"/>
                <a:gd name="T19" fmla="*/ 1 h 101"/>
                <a:gd name="T20" fmla="*/ 1 w 65"/>
                <a:gd name="T21" fmla="*/ 1 h 101"/>
                <a:gd name="T22" fmla="*/ 1 w 65"/>
                <a:gd name="T23" fmla="*/ 1 h 101"/>
                <a:gd name="T24" fmla="*/ 1 w 65"/>
                <a:gd name="T25" fmla="*/ 1 h 101"/>
                <a:gd name="T26" fmla="*/ 1 w 65"/>
                <a:gd name="T27" fmla="*/ 1 h 101"/>
                <a:gd name="T28" fmla="*/ 1 w 65"/>
                <a:gd name="T29" fmla="*/ 1 h 101"/>
                <a:gd name="T30" fmla="*/ 1 w 65"/>
                <a:gd name="T31" fmla="*/ 1 h 101"/>
                <a:gd name="T32" fmla="*/ 1 w 65"/>
                <a:gd name="T33" fmla="*/ 1 h 101"/>
                <a:gd name="T34" fmla="*/ 1 w 65"/>
                <a:gd name="T35" fmla="*/ 1 h 101"/>
                <a:gd name="T36" fmla="*/ 1 w 65"/>
                <a:gd name="T37" fmla="*/ 1 h 101"/>
                <a:gd name="T38" fmla="*/ 1 w 65"/>
                <a:gd name="T39" fmla="*/ 1 h 101"/>
                <a:gd name="T40" fmla="*/ 1 w 65"/>
                <a:gd name="T41" fmla="*/ 1 h 101"/>
                <a:gd name="T42" fmla="*/ 1 w 65"/>
                <a:gd name="T43" fmla="*/ 1 h 101"/>
                <a:gd name="T44" fmla="*/ 1 w 65"/>
                <a:gd name="T45" fmla="*/ 1 h 101"/>
                <a:gd name="T46" fmla="*/ 1 w 65"/>
                <a:gd name="T47" fmla="*/ 1 h 101"/>
                <a:gd name="T48" fmla="*/ 1 w 65"/>
                <a:gd name="T49" fmla="*/ 1 h 101"/>
                <a:gd name="T50" fmla="*/ 1 w 65"/>
                <a:gd name="T51" fmla="*/ 1 h 101"/>
                <a:gd name="T52" fmla="*/ 1 w 65"/>
                <a:gd name="T53" fmla="*/ 1 h 101"/>
                <a:gd name="T54" fmla="*/ 1 w 65"/>
                <a:gd name="T55" fmla="*/ 0 h 101"/>
                <a:gd name="T56" fmla="*/ 1 w 65"/>
                <a:gd name="T57" fmla="*/ 1 h 101"/>
                <a:gd name="T58" fmla="*/ 1 w 65"/>
                <a:gd name="T59" fmla="*/ 1 h 101"/>
                <a:gd name="T60" fmla="*/ 1 w 65"/>
                <a:gd name="T61" fmla="*/ 1 h 101"/>
                <a:gd name="T62" fmla="*/ 1 w 65"/>
                <a:gd name="T63" fmla="*/ 1 h 101"/>
                <a:gd name="T64" fmla="*/ 1 w 65"/>
                <a:gd name="T65" fmla="*/ 1 h 101"/>
                <a:gd name="T66" fmla="*/ 1 w 65"/>
                <a:gd name="T67" fmla="*/ 1 h 101"/>
                <a:gd name="T68" fmla="*/ 1 w 65"/>
                <a:gd name="T69" fmla="*/ 1 h 101"/>
                <a:gd name="T70" fmla="*/ 1 w 65"/>
                <a:gd name="T71" fmla="*/ 1 h 101"/>
                <a:gd name="T72" fmla="*/ 1 w 65"/>
                <a:gd name="T73" fmla="*/ 1 h 101"/>
                <a:gd name="T74" fmla="*/ 1 w 65"/>
                <a:gd name="T75" fmla="*/ 1 h 101"/>
                <a:gd name="T76" fmla="*/ 1 w 65"/>
                <a:gd name="T77" fmla="*/ 1 h 101"/>
                <a:gd name="T78" fmla="*/ 1 w 65"/>
                <a:gd name="T79" fmla="*/ 1 h 101"/>
                <a:gd name="T80" fmla="*/ 1 w 65"/>
                <a:gd name="T81" fmla="*/ 1 h 101"/>
                <a:gd name="T82" fmla="*/ 1 w 65"/>
                <a:gd name="T83" fmla="*/ 1 h 101"/>
                <a:gd name="T84" fmla="*/ 1 w 65"/>
                <a:gd name="T85" fmla="*/ 1 h 101"/>
                <a:gd name="T86" fmla="*/ 1 w 65"/>
                <a:gd name="T87" fmla="*/ 1 h 101"/>
                <a:gd name="T88" fmla="*/ 1 w 65"/>
                <a:gd name="T89" fmla="*/ 1 h 101"/>
                <a:gd name="T90" fmla="*/ 1 w 65"/>
                <a:gd name="T91" fmla="*/ 1 h 101"/>
                <a:gd name="T92" fmla="*/ 1 w 65"/>
                <a:gd name="T93" fmla="*/ 1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1">
                  <a:moveTo>
                    <a:pt x="65" y="71"/>
                  </a:moveTo>
                  <a:lnTo>
                    <a:pt x="65" y="71"/>
                  </a:lnTo>
                  <a:lnTo>
                    <a:pt x="65" y="78"/>
                  </a:lnTo>
                  <a:lnTo>
                    <a:pt x="63" y="84"/>
                  </a:lnTo>
                  <a:lnTo>
                    <a:pt x="59" y="90"/>
                  </a:lnTo>
                  <a:lnTo>
                    <a:pt x="56" y="94"/>
                  </a:lnTo>
                  <a:lnTo>
                    <a:pt x="50" y="97"/>
                  </a:lnTo>
                  <a:lnTo>
                    <a:pt x="44" y="100"/>
                  </a:lnTo>
                  <a:lnTo>
                    <a:pt x="38" y="101"/>
                  </a:lnTo>
                  <a:lnTo>
                    <a:pt x="29" y="101"/>
                  </a:lnTo>
                  <a:lnTo>
                    <a:pt x="20" y="101"/>
                  </a:lnTo>
                  <a:lnTo>
                    <a:pt x="12" y="99"/>
                  </a:lnTo>
                  <a:lnTo>
                    <a:pt x="5" y="97"/>
                  </a:lnTo>
                  <a:lnTo>
                    <a:pt x="2" y="94"/>
                  </a:lnTo>
                  <a:lnTo>
                    <a:pt x="1" y="91"/>
                  </a:lnTo>
                  <a:lnTo>
                    <a:pt x="0" y="86"/>
                  </a:lnTo>
                  <a:lnTo>
                    <a:pt x="1" y="83"/>
                  </a:lnTo>
                  <a:lnTo>
                    <a:pt x="1" y="81"/>
                  </a:lnTo>
                  <a:lnTo>
                    <a:pt x="2" y="79"/>
                  </a:lnTo>
                  <a:lnTo>
                    <a:pt x="3" y="79"/>
                  </a:lnTo>
                  <a:lnTo>
                    <a:pt x="6" y="81"/>
                  </a:lnTo>
                  <a:lnTo>
                    <a:pt x="12" y="84"/>
                  </a:lnTo>
                  <a:lnTo>
                    <a:pt x="19" y="86"/>
                  </a:lnTo>
                  <a:lnTo>
                    <a:pt x="24" y="87"/>
                  </a:lnTo>
                  <a:lnTo>
                    <a:pt x="29" y="87"/>
                  </a:lnTo>
                  <a:lnTo>
                    <a:pt x="38" y="87"/>
                  </a:lnTo>
                  <a:lnTo>
                    <a:pt x="43" y="84"/>
                  </a:lnTo>
                  <a:lnTo>
                    <a:pt x="46" y="83"/>
                  </a:lnTo>
                  <a:lnTo>
                    <a:pt x="48" y="79"/>
                  </a:lnTo>
                  <a:lnTo>
                    <a:pt x="49" y="77"/>
                  </a:lnTo>
                  <a:lnTo>
                    <a:pt x="49" y="74"/>
                  </a:lnTo>
                  <a:lnTo>
                    <a:pt x="48" y="70"/>
                  </a:lnTo>
                  <a:lnTo>
                    <a:pt x="47" y="67"/>
                  </a:lnTo>
                  <a:lnTo>
                    <a:pt x="41" y="62"/>
                  </a:lnTo>
                  <a:lnTo>
                    <a:pt x="34" y="59"/>
                  </a:lnTo>
                  <a:lnTo>
                    <a:pt x="26" y="55"/>
                  </a:lnTo>
                  <a:lnTo>
                    <a:pt x="17" y="51"/>
                  </a:lnTo>
                  <a:lnTo>
                    <a:pt x="10" y="46"/>
                  </a:lnTo>
                  <a:lnTo>
                    <a:pt x="6" y="43"/>
                  </a:lnTo>
                  <a:lnTo>
                    <a:pt x="4" y="38"/>
                  </a:lnTo>
                  <a:lnTo>
                    <a:pt x="3" y="33"/>
                  </a:lnTo>
                  <a:lnTo>
                    <a:pt x="2" y="28"/>
                  </a:lnTo>
                  <a:lnTo>
                    <a:pt x="3" y="22"/>
                  </a:lnTo>
                  <a:lnTo>
                    <a:pt x="4" y="17"/>
                  </a:lnTo>
                  <a:lnTo>
                    <a:pt x="8" y="13"/>
                  </a:lnTo>
                  <a:lnTo>
                    <a:pt x="11" y="8"/>
                  </a:lnTo>
                  <a:lnTo>
                    <a:pt x="16" y="5"/>
                  </a:lnTo>
                  <a:lnTo>
                    <a:pt x="21" y="2"/>
                  </a:lnTo>
                  <a:lnTo>
                    <a:pt x="28" y="0"/>
                  </a:lnTo>
                  <a:lnTo>
                    <a:pt x="36" y="0"/>
                  </a:lnTo>
                  <a:lnTo>
                    <a:pt x="43" y="0"/>
                  </a:lnTo>
                  <a:lnTo>
                    <a:pt x="50" y="2"/>
                  </a:lnTo>
                  <a:lnTo>
                    <a:pt x="55" y="5"/>
                  </a:lnTo>
                  <a:lnTo>
                    <a:pt x="58" y="6"/>
                  </a:lnTo>
                  <a:lnTo>
                    <a:pt x="59" y="7"/>
                  </a:lnTo>
                  <a:lnTo>
                    <a:pt x="61" y="9"/>
                  </a:lnTo>
                  <a:lnTo>
                    <a:pt x="61" y="10"/>
                  </a:lnTo>
                  <a:lnTo>
                    <a:pt x="61" y="14"/>
                  </a:lnTo>
                  <a:lnTo>
                    <a:pt x="61" y="16"/>
                  </a:lnTo>
                  <a:lnTo>
                    <a:pt x="61" y="18"/>
                  </a:lnTo>
                  <a:lnTo>
                    <a:pt x="59" y="19"/>
                  </a:lnTo>
                  <a:lnTo>
                    <a:pt x="58" y="21"/>
                  </a:lnTo>
                  <a:lnTo>
                    <a:pt x="56" y="19"/>
                  </a:lnTo>
                  <a:lnTo>
                    <a:pt x="51" y="16"/>
                  </a:lnTo>
                  <a:lnTo>
                    <a:pt x="44" y="14"/>
                  </a:lnTo>
                  <a:lnTo>
                    <a:pt x="36" y="13"/>
                  </a:lnTo>
                  <a:lnTo>
                    <a:pt x="28" y="14"/>
                  </a:lnTo>
                  <a:lnTo>
                    <a:pt x="23" y="17"/>
                  </a:lnTo>
                  <a:lnTo>
                    <a:pt x="19" y="21"/>
                  </a:lnTo>
                  <a:lnTo>
                    <a:pt x="19" y="26"/>
                  </a:lnTo>
                  <a:lnTo>
                    <a:pt x="19" y="30"/>
                  </a:lnTo>
                  <a:lnTo>
                    <a:pt x="20" y="33"/>
                  </a:lnTo>
                  <a:lnTo>
                    <a:pt x="26" y="38"/>
                  </a:lnTo>
                  <a:lnTo>
                    <a:pt x="34" y="41"/>
                  </a:lnTo>
                  <a:lnTo>
                    <a:pt x="42" y="45"/>
                  </a:lnTo>
                  <a:lnTo>
                    <a:pt x="50" y="49"/>
                  </a:lnTo>
                  <a:lnTo>
                    <a:pt x="58" y="54"/>
                  </a:lnTo>
                  <a:lnTo>
                    <a:pt x="62" y="58"/>
                  </a:lnTo>
                  <a:lnTo>
                    <a:pt x="64" y="62"/>
                  </a:lnTo>
                  <a:lnTo>
                    <a:pt x="65" y="67"/>
                  </a:lnTo>
                  <a:lnTo>
                    <a:pt x="65" y="7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1" name="Freeform 132">
              <a:extLst>
                <a:ext uri="{FF2B5EF4-FFF2-40B4-BE49-F238E27FC236}">
                  <a16:creationId xmlns:a16="http://schemas.microsoft.com/office/drawing/2014/main" id="{35CF409B-1DCF-437D-B94E-55619CD5ACBB}"/>
                </a:ext>
              </a:extLst>
            </p:cNvPr>
            <p:cNvSpPr>
              <a:spLocks/>
            </p:cNvSpPr>
            <p:nvPr userDrawn="1"/>
          </p:nvSpPr>
          <p:spPr bwMode="auto">
            <a:xfrm>
              <a:off x="4131" y="2272"/>
              <a:ext cx="50" cy="66"/>
            </a:xfrm>
            <a:custGeom>
              <a:avLst/>
              <a:gdLst>
                <a:gd name="T0" fmla="*/ 1 w 100"/>
                <a:gd name="T1" fmla="*/ 0 h 134"/>
                <a:gd name="T2" fmla="*/ 1 w 100"/>
                <a:gd name="T3" fmla="*/ 0 h 134"/>
                <a:gd name="T4" fmla="*/ 1 w 100"/>
                <a:gd name="T5" fmla="*/ 0 h 134"/>
                <a:gd name="T6" fmla="*/ 1 w 100"/>
                <a:gd name="T7" fmla="*/ 0 h 134"/>
                <a:gd name="T8" fmla="*/ 1 w 100"/>
                <a:gd name="T9" fmla="*/ 0 h 134"/>
                <a:gd name="T10" fmla="*/ 1 w 100"/>
                <a:gd name="T11" fmla="*/ 0 h 134"/>
                <a:gd name="T12" fmla="*/ 1 w 100"/>
                <a:gd name="T13" fmla="*/ 0 h 134"/>
                <a:gd name="T14" fmla="*/ 1 w 100"/>
                <a:gd name="T15" fmla="*/ 0 h 134"/>
                <a:gd name="T16" fmla="*/ 1 w 100"/>
                <a:gd name="T17" fmla="*/ 0 h 134"/>
                <a:gd name="T18" fmla="*/ 1 w 100"/>
                <a:gd name="T19" fmla="*/ 0 h 134"/>
                <a:gd name="T20" fmla="*/ 1 w 100"/>
                <a:gd name="T21" fmla="*/ 0 h 134"/>
                <a:gd name="T22" fmla="*/ 1 w 100"/>
                <a:gd name="T23" fmla="*/ 0 h 134"/>
                <a:gd name="T24" fmla="*/ 1 w 100"/>
                <a:gd name="T25" fmla="*/ 0 h 134"/>
                <a:gd name="T26" fmla="*/ 1 w 100"/>
                <a:gd name="T27" fmla="*/ 0 h 134"/>
                <a:gd name="T28" fmla="*/ 1 w 100"/>
                <a:gd name="T29" fmla="*/ 0 h 134"/>
                <a:gd name="T30" fmla="*/ 1 w 100"/>
                <a:gd name="T31" fmla="*/ 0 h 134"/>
                <a:gd name="T32" fmla="*/ 1 w 100"/>
                <a:gd name="T33" fmla="*/ 0 h 134"/>
                <a:gd name="T34" fmla="*/ 1 w 100"/>
                <a:gd name="T35" fmla="*/ 0 h 134"/>
                <a:gd name="T36" fmla="*/ 1 w 100"/>
                <a:gd name="T37" fmla="*/ 0 h 134"/>
                <a:gd name="T38" fmla="*/ 1 w 100"/>
                <a:gd name="T39" fmla="*/ 0 h 134"/>
                <a:gd name="T40" fmla="*/ 1 w 100"/>
                <a:gd name="T41" fmla="*/ 0 h 134"/>
                <a:gd name="T42" fmla="*/ 0 w 100"/>
                <a:gd name="T43" fmla="*/ 0 h 134"/>
                <a:gd name="T44" fmla="*/ 0 w 100"/>
                <a:gd name="T45" fmla="*/ 0 h 134"/>
                <a:gd name="T46" fmla="*/ 0 w 100"/>
                <a:gd name="T47" fmla="*/ 0 h 134"/>
                <a:gd name="T48" fmla="*/ 1 w 100"/>
                <a:gd name="T49" fmla="*/ 0 h 134"/>
                <a:gd name="T50" fmla="*/ 1 w 100"/>
                <a:gd name="T51" fmla="*/ 0 h 134"/>
                <a:gd name="T52" fmla="*/ 1 w 100"/>
                <a:gd name="T53" fmla="*/ 0 h 134"/>
                <a:gd name="T54" fmla="*/ 1 w 100"/>
                <a:gd name="T55" fmla="*/ 0 h 134"/>
                <a:gd name="T56" fmla="*/ 1 w 100"/>
                <a:gd name="T57" fmla="*/ 0 h 134"/>
                <a:gd name="T58" fmla="*/ 1 w 100"/>
                <a:gd name="T59" fmla="*/ 0 h 134"/>
                <a:gd name="T60" fmla="*/ 1 w 100"/>
                <a:gd name="T61" fmla="*/ 0 h 134"/>
                <a:gd name="T62" fmla="*/ 1 w 100"/>
                <a:gd name="T63" fmla="*/ 0 h 134"/>
                <a:gd name="T64" fmla="*/ 1 w 100"/>
                <a:gd name="T65" fmla="*/ 0 h 134"/>
                <a:gd name="T66" fmla="*/ 1 w 100"/>
                <a:gd name="T67" fmla="*/ 0 h 134"/>
                <a:gd name="T68" fmla="*/ 1 w 100"/>
                <a:gd name="T69" fmla="*/ 0 h 134"/>
                <a:gd name="T70" fmla="*/ 1 w 100"/>
                <a:gd name="T71" fmla="*/ 0 h 134"/>
                <a:gd name="T72" fmla="*/ 1 w 100"/>
                <a:gd name="T73" fmla="*/ 0 h 134"/>
                <a:gd name="T74" fmla="*/ 1 w 100"/>
                <a:gd name="T75" fmla="*/ 0 h 134"/>
                <a:gd name="T76" fmla="*/ 1 w 100"/>
                <a:gd name="T77" fmla="*/ 0 h 134"/>
                <a:gd name="T78" fmla="*/ 1 w 100"/>
                <a:gd name="T79" fmla="*/ 0 h 134"/>
                <a:gd name="T80" fmla="*/ 1 w 100"/>
                <a:gd name="T81" fmla="*/ 0 h 134"/>
                <a:gd name="T82" fmla="*/ 1 w 100"/>
                <a:gd name="T83" fmla="*/ 0 h 134"/>
                <a:gd name="T84" fmla="*/ 1 w 100"/>
                <a:gd name="T85" fmla="*/ 0 h 134"/>
                <a:gd name="T86" fmla="*/ 1 w 100"/>
                <a:gd name="T87" fmla="*/ 0 h 134"/>
                <a:gd name="T88" fmla="*/ 1 w 100"/>
                <a:gd name="T89" fmla="*/ 0 h 134"/>
                <a:gd name="T90" fmla="*/ 1 w 100"/>
                <a:gd name="T91" fmla="*/ 0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4">
                  <a:moveTo>
                    <a:pt x="100" y="126"/>
                  </a:moveTo>
                  <a:lnTo>
                    <a:pt x="100" y="126"/>
                  </a:lnTo>
                  <a:lnTo>
                    <a:pt x="99" y="130"/>
                  </a:lnTo>
                  <a:lnTo>
                    <a:pt x="98" y="133"/>
                  </a:lnTo>
                  <a:lnTo>
                    <a:pt x="96" y="134"/>
                  </a:lnTo>
                  <a:lnTo>
                    <a:pt x="92" y="134"/>
                  </a:lnTo>
                  <a:lnTo>
                    <a:pt x="87" y="134"/>
                  </a:lnTo>
                  <a:lnTo>
                    <a:pt x="82" y="134"/>
                  </a:lnTo>
                  <a:lnTo>
                    <a:pt x="78" y="131"/>
                  </a:lnTo>
                  <a:lnTo>
                    <a:pt x="74" y="127"/>
                  </a:lnTo>
                  <a:lnTo>
                    <a:pt x="70" y="121"/>
                  </a:lnTo>
                  <a:lnTo>
                    <a:pt x="30" y="45"/>
                  </a:lnTo>
                  <a:lnTo>
                    <a:pt x="23" y="32"/>
                  </a:lnTo>
                  <a:lnTo>
                    <a:pt x="17" y="20"/>
                  </a:lnTo>
                  <a:lnTo>
                    <a:pt x="17" y="35"/>
                  </a:lnTo>
                  <a:lnTo>
                    <a:pt x="17" y="51"/>
                  </a:lnTo>
                  <a:lnTo>
                    <a:pt x="17" y="131"/>
                  </a:lnTo>
                  <a:lnTo>
                    <a:pt x="17" y="133"/>
                  </a:lnTo>
                  <a:lnTo>
                    <a:pt x="15" y="134"/>
                  </a:lnTo>
                  <a:lnTo>
                    <a:pt x="13" y="134"/>
                  </a:lnTo>
                  <a:lnTo>
                    <a:pt x="8" y="134"/>
                  </a:lnTo>
                  <a:lnTo>
                    <a:pt x="5" y="134"/>
                  </a:lnTo>
                  <a:lnTo>
                    <a:pt x="1" y="134"/>
                  </a:lnTo>
                  <a:lnTo>
                    <a:pt x="0" y="133"/>
                  </a:lnTo>
                  <a:lnTo>
                    <a:pt x="0" y="131"/>
                  </a:lnTo>
                  <a:lnTo>
                    <a:pt x="0" y="8"/>
                  </a:lnTo>
                  <a:lnTo>
                    <a:pt x="0" y="5"/>
                  </a:lnTo>
                  <a:lnTo>
                    <a:pt x="2" y="2"/>
                  </a:lnTo>
                  <a:lnTo>
                    <a:pt x="5" y="1"/>
                  </a:lnTo>
                  <a:lnTo>
                    <a:pt x="7" y="0"/>
                  </a:lnTo>
                  <a:lnTo>
                    <a:pt x="16" y="0"/>
                  </a:lnTo>
                  <a:lnTo>
                    <a:pt x="21" y="1"/>
                  </a:lnTo>
                  <a:lnTo>
                    <a:pt x="24" y="2"/>
                  </a:lnTo>
                  <a:lnTo>
                    <a:pt x="28" y="6"/>
                  </a:lnTo>
                  <a:lnTo>
                    <a:pt x="31" y="12"/>
                  </a:lnTo>
                  <a:lnTo>
                    <a:pt x="62" y="69"/>
                  </a:lnTo>
                  <a:lnTo>
                    <a:pt x="68" y="80"/>
                  </a:lnTo>
                  <a:lnTo>
                    <a:pt x="73" y="90"/>
                  </a:lnTo>
                  <a:lnTo>
                    <a:pt x="78" y="100"/>
                  </a:lnTo>
                  <a:lnTo>
                    <a:pt x="83" y="110"/>
                  </a:lnTo>
                  <a:lnTo>
                    <a:pt x="83" y="92"/>
                  </a:lnTo>
                  <a:lnTo>
                    <a:pt x="83" y="76"/>
                  </a:lnTo>
                  <a:lnTo>
                    <a:pt x="83" y="4"/>
                  </a:lnTo>
                  <a:lnTo>
                    <a:pt x="83" y="2"/>
                  </a:lnTo>
                  <a:lnTo>
                    <a:pt x="84" y="1"/>
                  </a:lnTo>
                  <a:lnTo>
                    <a:pt x="88" y="0"/>
                  </a:lnTo>
                  <a:lnTo>
                    <a:pt x="91" y="0"/>
                  </a:lnTo>
                  <a:lnTo>
                    <a:pt x="96" y="0"/>
                  </a:lnTo>
                  <a:lnTo>
                    <a:pt x="98" y="1"/>
                  </a:lnTo>
                  <a:lnTo>
                    <a:pt x="100" y="2"/>
                  </a:lnTo>
                  <a:lnTo>
                    <a:pt x="100" y="4"/>
                  </a:lnTo>
                  <a:lnTo>
                    <a:pt x="100" y="126"/>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2" name="Freeform 133">
              <a:extLst>
                <a:ext uri="{FF2B5EF4-FFF2-40B4-BE49-F238E27FC236}">
                  <a16:creationId xmlns:a16="http://schemas.microsoft.com/office/drawing/2014/main" id="{8571E5D9-EE3D-4E49-BFDA-C8DE178DBD43}"/>
                </a:ext>
              </a:extLst>
            </p:cNvPr>
            <p:cNvSpPr>
              <a:spLocks noEditPoints="1"/>
            </p:cNvSpPr>
            <p:nvPr userDrawn="1"/>
          </p:nvSpPr>
          <p:spPr bwMode="auto">
            <a:xfrm>
              <a:off x="4194" y="2288"/>
              <a:ext cx="47" cy="52"/>
            </a:xfrm>
            <a:custGeom>
              <a:avLst/>
              <a:gdLst>
                <a:gd name="T0" fmla="*/ 1 w 93"/>
                <a:gd name="T1" fmla="*/ 1 h 102"/>
                <a:gd name="T2" fmla="*/ 1 w 93"/>
                <a:gd name="T3" fmla="*/ 1 h 102"/>
                <a:gd name="T4" fmla="*/ 1 w 93"/>
                <a:gd name="T5" fmla="*/ 1 h 102"/>
                <a:gd name="T6" fmla="*/ 1 w 93"/>
                <a:gd name="T7" fmla="*/ 1 h 102"/>
                <a:gd name="T8" fmla="*/ 1 w 93"/>
                <a:gd name="T9" fmla="*/ 1 h 102"/>
                <a:gd name="T10" fmla="*/ 1 w 93"/>
                <a:gd name="T11" fmla="*/ 1 h 102"/>
                <a:gd name="T12" fmla="*/ 1 w 93"/>
                <a:gd name="T13" fmla="*/ 1 h 102"/>
                <a:gd name="T14" fmla="*/ 1 w 93"/>
                <a:gd name="T15" fmla="*/ 1 h 102"/>
                <a:gd name="T16" fmla="*/ 1 w 93"/>
                <a:gd name="T17" fmla="*/ 1 h 102"/>
                <a:gd name="T18" fmla="*/ 1 w 93"/>
                <a:gd name="T19" fmla="*/ 1 h 102"/>
                <a:gd name="T20" fmla="*/ 1 w 93"/>
                <a:gd name="T21" fmla="*/ 1 h 102"/>
                <a:gd name="T22" fmla="*/ 1 w 93"/>
                <a:gd name="T23" fmla="*/ 1 h 102"/>
                <a:gd name="T24" fmla="*/ 0 w 93"/>
                <a:gd name="T25" fmla="*/ 1 h 102"/>
                <a:gd name="T26" fmla="*/ 1 w 93"/>
                <a:gd name="T27" fmla="*/ 1 h 102"/>
                <a:gd name="T28" fmla="*/ 1 w 93"/>
                <a:gd name="T29" fmla="*/ 1 h 102"/>
                <a:gd name="T30" fmla="*/ 1 w 93"/>
                <a:gd name="T31" fmla="*/ 1 h 102"/>
                <a:gd name="T32" fmla="*/ 1 w 93"/>
                <a:gd name="T33" fmla="*/ 1 h 102"/>
                <a:gd name="T34" fmla="*/ 1 w 93"/>
                <a:gd name="T35" fmla="*/ 1 h 102"/>
                <a:gd name="T36" fmla="*/ 1 w 93"/>
                <a:gd name="T37" fmla="*/ 0 h 102"/>
                <a:gd name="T38" fmla="*/ 1 w 93"/>
                <a:gd name="T39" fmla="*/ 1 h 102"/>
                <a:gd name="T40" fmla="*/ 1 w 93"/>
                <a:gd name="T41" fmla="*/ 1 h 102"/>
                <a:gd name="T42" fmla="*/ 1 w 93"/>
                <a:gd name="T43" fmla="*/ 1 h 102"/>
                <a:gd name="T44" fmla="*/ 1 w 93"/>
                <a:gd name="T45" fmla="*/ 1 h 102"/>
                <a:gd name="T46" fmla="*/ 1 w 93"/>
                <a:gd name="T47" fmla="*/ 1 h 102"/>
                <a:gd name="T48" fmla="*/ 1 w 93"/>
                <a:gd name="T49" fmla="*/ 1 h 102"/>
                <a:gd name="T50" fmla="*/ 1 w 93"/>
                <a:gd name="T51" fmla="*/ 1 h 102"/>
                <a:gd name="T52" fmla="*/ 1 w 93"/>
                <a:gd name="T53" fmla="*/ 1 h 102"/>
                <a:gd name="T54" fmla="*/ 1 w 93"/>
                <a:gd name="T55" fmla="*/ 1 h 102"/>
                <a:gd name="T56" fmla="*/ 1 w 93"/>
                <a:gd name="T57" fmla="*/ 1 h 102"/>
                <a:gd name="T58" fmla="*/ 1 w 93"/>
                <a:gd name="T59" fmla="*/ 1 h 102"/>
                <a:gd name="T60" fmla="*/ 1 w 93"/>
                <a:gd name="T61" fmla="*/ 1 h 102"/>
                <a:gd name="T62" fmla="*/ 1 w 93"/>
                <a:gd name="T63" fmla="*/ 1 h 102"/>
                <a:gd name="T64" fmla="*/ 1 w 93"/>
                <a:gd name="T65" fmla="*/ 1 h 102"/>
                <a:gd name="T66" fmla="*/ 1 w 93"/>
                <a:gd name="T67" fmla="*/ 1 h 102"/>
                <a:gd name="T68" fmla="*/ 1 w 93"/>
                <a:gd name="T69" fmla="*/ 1 h 102"/>
                <a:gd name="T70" fmla="*/ 1 w 93"/>
                <a:gd name="T71" fmla="*/ 1 h 102"/>
                <a:gd name="T72" fmla="*/ 1 w 93"/>
                <a:gd name="T73" fmla="*/ 1 h 102"/>
                <a:gd name="T74" fmla="*/ 1 w 93"/>
                <a:gd name="T75" fmla="*/ 1 h 102"/>
                <a:gd name="T76" fmla="*/ 1 w 93"/>
                <a:gd name="T77" fmla="*/ 1 h 102"/>
                <a:gd name="T78" fmla="*/ 1 w 93"/>
                <a:gd name="T79" fmla="*/ 1 h 102"/>
                <a:gd name="T80" fmla="*/ 1 w 93"/>
                <a:gd name="T81" fmla="*/ 1 h 102"/>
                <a:gd name="T82" fmla="*/ 1 w 93"/>
                <a:gd name="T83" fmla="*/ 1 h 102"/>
                <a:gd name="T84" fmla="*/ 1 w 93"/>
                <a:gd name="T85" fmla="*/ 1 h 102"/>
                <a:gd name="T86" fmla="*/ 1 w 93"/>
                <a:gd name="T87" fmla="*/ 1 h 102"/>
                <a:gd name="T88" fmla="*/ 1 w 93"/>
                <a:gd name="T89" fmla="*/ 1 h 102"/>
                <a:gd name="T90" fmla="*/ 1 w 93"/>
                <a:gd name="T91" fmla="*/ 1 h 102"/>
                <a:gd name="T92" fmla="*/ 1 w 93"/>
                <a:gd name="T93" fmla="*/ 1 h 102"/>
                <a:gd name="T94" fmla="*/ 1 w 93"/>
                <a:gd name="T95" fmla="*/ 1 h 102"/>
                <a:gd name="T96" fmla="*/ 1 w 93"/>
                <a:gd name="T97" fmla="*/ 1 h 102"/>
                <a:gd name="T98" fmla="*/ 1 w 93"/>
                <a:gd name="T99" fmla="*/ 1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2">
                  <a:moveTo>
                    <a:pt x="93" y="50"/>
                  </a:moveTo>
                  <a:lnTo>
                    <a:pt x="93" y="50"/>
                  </a:lnTo>
                  <a:lnTo>
                    <a:pt x="92" y="61"/>
                  </a:lnTo>
                  <a:lnTo>
                    <a:pt x="90" y="71"/>
                  </a:lnTo>
                  <a:lnTo>
                    <a:pt x="86" y="79"/>
                  </a:lnTo>
                  <a:lnTo>
                    <a:pt x="81" y="87"/>
                  </a:lnTo>
                  <a:lnTo>
                    <a:pt x="75" y="93"/>
                  </a:lnTo>
                  <a:lnTo>
                    <a:pt x="67" y="97"/>
                  </a:lnTo>
                  <a:lnTo>
                    <a:pt x="56" y="101"/>
                  </a:lnTo>
                  <a:lnTo>
                    <a:pt x="46" y="102"/>
                  </a:lnTo>
                  <a:lnTo>
                    <a:pt x="34" y="101"/>
                  </a:lnTo>
                  <a:lnTo>
                    <a:pt x="25" y="99"/>
                  </a:lnTo>
                  <a:lnTo>
                    <a:pt x="18" y="94"/>
                  </a:lnTo>
                  <a:lnTo>
                    <a:pt x="11" y="88"/>
                  </a:lnTo>
                  <a:lnTo>
                    <a:pt x="7" y="81"/>
                  </a:lnTo>
                  <a:lnTo>
                    <a:pt x="3" y="72"/>
                  </a:lnTo>
                  <a:lnTo>
                    <a:pt x="1" y="63"/>
                  </a:lnTo>
                  <a:lnTo>
                    <a:pt x="0" y="51"/>
                  </a:lnTo>
                  <a:lnTo>
                    <a:pt x="1" y="41"/>
                  </a:lnTo>
                  <a:lnTo>
                    <a:pt x="3" y="31"/>
                  </a:lnTo>
                  <a:lnTo>
                    <a:pt x="7" y="21"/>
                  </a:lnTo>
                  <a:lnTo>
                    <a:pt x="13" y="15"/>
                  </a:lnTo>
                  <a:lnTo>
                    <a:pt x="18" y="8"/>
                  </a:lnTo>
                  <a:lnTo>
                    <a:pt x="26" y="4"/>
                  </a:lnTo>
                  <a:lnTo>
                    <a:pt x="37" y="1"/>
                  </a:lnTo>
                  <a:lnTo>
                    <a:pt x="47" y="0"/>
                  </a:lnTo>
                  <a:lnTo>
                    <a:pt x="59" y="1"/>
                  </a:lnTo>
                  <a:lnTo>
                    <a:pt x="68" y="3"/>
                  </a:lnTo>
                  <a:lnTo>
                    <a:pt x="75" y="8"/>
                  </a:lnTo>
                  <a:lnTo>
                    <a:pt x="82" y="13"/>
                  </a:lnTo>
                  <a:lnTo>
                    <a:pt x="86" y="20"/>
                  </a:lnTo>
                  <a:lnTo>
                    <a:pt x="90" y="28"/>
                  </a:lnTo>
                  <a:lnTo>
                    <a:pt x="92" y="39"/>
                  </a:lnTo>
                  <a:lnTo>
                    <a:pt x="93" y="50"/>
                  </a:lnTo>
                  <a:close/>
                  <a:moveTo>
                    <a:pt x="75" y="51"/>
                  </a:moveTo>
                  <a:lnTo>
                    <a:pt x="75" y="51"/>
                  </a:lnTo>
                  <a:lnTo>
                    <a:pt x="75" y="43"/>
                  </a:lnTo>
                  <a:lnTo>
                    <a:pt x="74" y="36"/>
                  </a:lnTo>
                  <a:lnTo>
                    <a:pt x="72" y="31"/>
                  </a:lnTo>
                  <a:lnTo>
                    <a:pt x="69" y="25"/>
                  </a:lnTo>
                  <a:lnTo>
                    <a:pt x="66" y="20"/>
                  </a:lnTo>
                  <a:lnTo>
                    <a:pt x="61" y="17"/>
                  </a:lnTo>
                  <a:lnTo>
                    <a:pt x="54" y="15"/>
                  </a:lnTo>
                  <a:lnTo>
                    <a:pt x="47" y="15"/>
                  </a:lnTo>
                  <a:lnTo>
                    <a:pt x="40" y="15"/>
                  </a:lnTo>
                  <a:lnTo>
                    <a:pt x="33" y="17"/>
                  </a:lnTo>
                  <a:lnTo>
                    <a:pt x="29" y="20"/>
                  </a:lnTo>
                  <a:lnTo>
                    <a:pt x="25" y="24"/>
                  </a:lnTo>
                  <a:lnTo>
                    <a:pt x="22" y="30"/>
                  </a:lnTo>
                  <a:lnTo>
                    <a:pt x="19" y="35"/>
                  </a:lnTo>
                  <a:lnTo>
                    <a:pt x="18" y="43"/>
                  </a:lnTo>
                  <a:lnTo>
                    <a:pt x="18" y="50"/>
                  </a:lnTo>
                  <a:lnTo>
                    <a:pt x="18" y="58"/>
                  </a:lnTo>
                  <a:lnTo>
                    <a:pt x="19" y="65"/>
                  </a:lnTo>
                  <a:lnTo>
                    <a:pt x="21" y="71"/>
                  </a:lnTo>
                  <a:lnTo>
                    <a:pt x="24" y="77"/>
                  </a:lnTo>
                  <a:lnTo>
                    <a:pt x="28" y="81"/>
                  </a:lnTo>
                  <a:lnTo>
                    <a:pt x="33" y="85"/>
                  </a:lnTo>
                  <a:lnTo>
                    <a:pt x="39" y="86"/>
                  </a:lnTo>
                  <a:lnTo>
                    <a:pt x="46" y="87"/>
                  </a:lnTo>
                  <a:lnTo>
                    <a:pt x="53" y="87"/>
                  </a:lnTo>
                  <a:lnTo>
                    <a:pt x="60" y="85"/>
                  </a:lnTo>
                  <a:lnTo>
                    <a:pt x="64" y="81"/>
                  </a:lnTo>
                  <a:lnTo>
                    <a:pt x="69" y="77"/>
                  </a:lnTo>
                  <a:lnTo>
                    <a:pt x="71" y="72"/>
                  </a:lnTo>
                  <a:lnTo>
                    <a:pt x="74" y="65"/>
                  </a:lnTo>
                  <a:lnTo>
                    <a:pt x="75" y="58"/>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3" name="Freeform 134">
              <a:extLst>
                <a:ext uri="{FF2B5EF4-FFF2-40B4-BE49-F238E27FC236}">
                  <a16:creationId xmlns:a16="http://schemas.microsoft.com/office/drawing/2014/main" id="{6CCAEF3B-398C-4C23-B07A-F3D062287F3E}"/>
                </a:ext>
              </a:extLst>
            </p:cNvPr>
            <p:cNvSpPr>
              <a:spLocks/>
            </p:cNvSpPr>
            <p:nvPr userDrawn="1"/>
          </p:nvSpPr>
          <p:spPr bwMode="auto">
            <a:xfrm>
              <a:off x="4110" y="2497"/>
              <a:ext cx="48" cy="68"/>
            </a:xfrm>
            <a:custGeom>
              <a:avLst/>
              <a:gdLst>
                <a:gd name="T0" fmla="*/ 1 w 95"/>
                <a:gd name="T1" fmla="*/ 1 h 135"/>
                <a:gd name="T2" fmla="*/ 1 w 95"/>
                <a:gd name="T3" fmla="*/ 1 h 135"/>
                <a:gd name="T4" fmla="*/ 1 w 95"/>
                <a:gd name="T5" fmla="*/ 1 h 135"/>
                <a:gd name="T6" fmla="*/ 1 w 95"/>
                <a:gd name="T7" fmla="*/ 1 h 135"/>
                <a:gd name="T8" fmla="*/ 1 w 95"/>
                <a:gd name="T9" fmla="*/ 1 h 135"/>
                <a:gd name="T10" fmla="*/ 1 w 95"/>
                <a:gd name="T11" fmla="*/ 1 h 135"/>
                <a:gd name="T12" fmla="*/ 1 w 95"/>
                <a:gd name="T13" fmla="*/ 1 h 135"/>
                <a:gd name="T14" fmla="*/ 1 w 95"/>
                <a:gd name="T15" fmla="*/ 1 h 135"/>
                <a:gd name="T16" fmla="*/ 1 w 95"/>
                <a:gd name="T17" fmla="*/ 1 h 135"/>
                <a:gd name="T18" fmla="*/ 1 w 95"/>
                <a:gd name="T19" fmla="*/ 1 h 135"/>
                <a:gd name="T20" fmla="*/ 0 w 95"/>
                <a:gd name="T21" fmla="*/ 1 h 135"/>
                <a:gd name="T22" fmla="*/ 1 w 95"/>
                <a:gd name="T23" fmla="*/ 1 h 135"/>
                <a:gd name="T24" fmla="*/ 1 w 95"/>
                <a:gd name="T25" fmla="*/ 0 h 135"/>
                <a:gd name="T26" fmla="*/ 1 w 95"/>
                <a:gd name="T27" fmla="*/ 0 h 135"/>
                <a:gd name="T28" fmla="*/ 1 w 95"/>
                <a:gd name="T29" fmla="*/ 0 h 135"/>
                <a:gd name="T30" fmla="*/ 1 w 95"/>
                <a:gd name="T31" fmla="*/ 1 h 135"/>
                <a:gd name="T32" fmla="*/ 1 w 95"/>
                <a:gd name="T33" fmla="*/ 1 h 135"/>
                <a:gd name="T34" fmla="*/ 1 w 95"/>
                <a:gd name="T35" fmla="*/ 1 h 135"/>
                <a:gd name="T36" fmla="*/ 1 w 95"/>
                <a:gd name="T37" fmla="*/ 1 h 135"/>
                <a:gd name="T38" fmla="*/ 1 w 95"/>
                <a:gd name="T39" fmla="*/ 1 h 135"/>
                <a:gd name="T40" fmla="*/ 1 w 95"/>
                <a:gd name="T41" fmla="*/ 1 h 135"/>
                <a:gd name="T42" fmla="*/ 1 w 95"/>
                <a:gd name="T43" fmla="*/ 1 h 135"/>
                <a:gd name="T44" fmla="*/ 1 w 95"/>
                <a:gd name="T45" fmla="*/ 1 h 135"/>
                <a:gd name="T46" fmla="*/ 1 w 95"/>
                <a:gd name="T47" fmla="*/ 1 h 135"/>
                <a:gd name="T48" fmla="*/ 1 w 95"/>
                <a:gd name="T49" fmla="*/ 1 h 135"/>
                <a:gd name="T50" fmla="*/ 1 w 95"/>
                <a:gd name="T51" fmla="*/ 1 h 135"/>
                <a:gd name="T52" fmla="*/ 1 w 95"/>
                <a:gd name="T53" fmla="*/ 0 h 135"/>
                <a:gd name="T54" fmla="*/ 1 w 95"/>
                <a:gd name="T55" fmla="*/ 0 h 135"/>
                <a:gd name="T56" fmla="*/ 1 w 95"/>
                <a:gd name="T57" fmla="*/ 1 h 135"/>
                <a:gd name="T58" fmla="*/ 1 w 95"/>
                <a:gd name="T59" fmla="*/ 1 h 135"/>
                <a:gd name="T60" fmla="*/ 1 w 95"/>
                <a:gd name="T61" fmla="*/ 1 h 135"/>
                <a:gd name="T62" fmla="*/ 1 w 95"/>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5">
                  <a:moveTo>
                    <a:pt x="56" y="82"/>
                  </a:moveTo>
                  <a:lnTo>
                    <a:pt x="56" y="131"/>
                  </a:lnTo>
                  <a:lnTo>
                    <a:pt x="56" y="132"/>
                  </a:lnTo>
                  <a:lnTo>
                    <a:pt x="55" y="133"/>
                  </a:lnTo>
                  <a:lnTo>
                    <a:pt x="51" y="135"/>
                  </a:lnTo>
                  <a:lnTo>
                    <a:pt x="48" y="135"/>
                  </a:lnTo>
                  <a:lnTo>
                    <a:pt x="43" y="135"/>
                  </a:lnTo>
                  <a:lnTo>
                    <a:pt x="41" y="133"/>
                  </a:lnTo>
                  <a:lnTo>
                    <a:pt x="39" y="132"/>
                  </a:lnTo>
                  <a:lnTo>
                    <a:pt x="39" y="131"/>
                  </a:lnTo>
                  <a:lnTo>
                    <a:pt x="39" y="82"/>
                  </a:lnTo>
                  <a:lnTo>
                    <a:pt x="1" y="7"/>
                  </a:lnTo>
                  <a:lnTo>
                    <a:pt x="0" y="3"/>
                  </a:lnTo>
                  <a:lnTo>
                    <a:pt x="1" y="1"/>
                  </a:lnTo>
                  <a:lnTo>
                    <a:pt x="3" y="0"/>
                  </a:lnTo>
                  <a:lnTo>
                    <a:pt x="9" y="0"/>
                  </a:lnTo>
                  <a:lnTo>
                    <a:pt x="13" y="0"/>
                  </a:lnTo>
                  <a:lnTo>
                    <a:pt x="17" y="1"/>
                  </a:lnTo>
                  <a:lnTo>
                    <a:pt x="18" y="2"/>
                  </a:lnTo>
                  <a:lnTo>
                    <a:pt x="19" y="3"/>
                  </a:lnTo>
                  <a:lnTo>
                    <a:pt x="38" y="42"/>
                  </a:lnTo>
                  <a:lnTo>
                    <a:pt x="42" y="53"/>
                  </a:lnTo>
                  <a:lnTo>
                    <a:pt x="48" y="65"/>
                  </a:lnTo>
                  <a:lnTo>
                    <a:pt x="53" y="54"/>
                  </a:lnTo>
                  <a:lnTo>
                    <a:pt x="58" y="42"/>
                  </a:lnTo>
                  <a:lnTo>
                    <a:pt x="77" y="3"/>
                  </a:lnTo>
                  <a:lnTo>
                    <a:pt x="78" y="2"/>
                  </a:lnTo>
                  <a:lnTo>
                    <a:pt x="79" y="1"/>
                  </a:lnTo>
                  <a:lnTo>
                    <a:pt x="81" y="0"/>
                  </a:lnTo>
                  <a:lnTo>
                    <a:pt x="86" y="0"/>
                  </a:lnTo>
                  <a:lnTo>
                    <a:pt x="92" y="1"/>
                  </a:lnTo>
                  <a:lnTo>
                    <a:pt x="95" y="1"/>
                  </a:lnTo>
                  <a:lnTo>
                    <a:pt x="95" y="3"/>
                  </a:lnTo>
                  <a:lnTo>
                    <a:pt x="94"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4" name="Freeform 135">
              <a:extLst>
                <a:ext uri="{FF2B5EF4-FFF2-40B4-BE49-F238E27FC236}">
                  <a16:creationId xmlns:a16="http://schemas.microsoft.com/office/drawing/2014/main" id="{DBD4475A-6260-4CB4-884C-DB1294A6A52F}"/>
                </a:ext>
              </a:extLst>
            </p:cNvPr>
            <p:cNvSpPr>
              <a:spLocks noEditPoints="1"/>
            </p:cNvSpPr>
            <p:nvPr userDrawn="1"/>
          </p:nvSpPr>
          <p:spPr bwMode="auto">
            <a:xfrm>
              <a:off x="4157" y="2515"/>
              <a:ext cx="42" cy="50"/>
            </a:xfrm>
            <a:custGeom>
              <a:avLst/>
              <a:gdLst>
                <a:gd name="T0" fmla="*/ 1 w 84"/>
                <a:gd name="T1" fmla="*/ 0 h 102"/>
                <a:gd name="T2" fmla="*/ 1 w 84"/>
                <a:gd name="T3" fmla="*/ 0 h 102"/>
                <a:gd name="T4" fmla="*/ 1 w 84"/>
                <a:gd name="T5" fmla="*/ 0 h 102"/>
                <a:gd name="T6" fmla="*/ 1 w 84"/>
                <a:gd name="T7" fmla="*/ 0 h 102"/>
                <a:gd name="T8" fmla="*/ 1 w 84"/>
                <a:gd name="T9" fmla="*/ 0 h 102"/>
                <a:gd name="T10" fmla="*/ 1 w 84"/>
                <a:gd name="T11" fmla="*/ 0 h 102"/>
                <a:gd name="T12" fmla="*/ 1 w 84"/>
                <a:gd name="T13" fmla="*/ 0 h 102"/>
                <a:gd name="T14" fmla="*/ 1 w 84"/>
                <a:gd name="T15" fmla="*/ 0 h 102"/>
                <a:gd name="T16" fmla="*/ 1 w 84"/>
                <a:gd name="T17" fmla="*/ 0 h 102"/>
                <a:gd name="T18" fmla="*/ 1 w 84"/>
                <a:gd name="T19" fmla="*/ 0 h 102"/>
                <a:gd name="T20" fmla="*/ 1 w 84"/>
                <a:gd name="T21" fmla="*/ 0 h 102"/>
                <a:gd name="T22" fmla="*/ 1 w 84"/>
                <a:gd name="T23" fmla="*/ 0 h 102"/>
                <a:gd name="T24" fmla="*/ 1 w 84"/>
                <a:gd name="T25" fmla="*/ 0 h 102"/>
                <a:gd name="T26" fmla="*/ 1 w 84"/>
                <a:gd name="T27" fmla="*/ 0 h 102"/>
                <a:gd name="T28" fmla="*/ 1 w 84"/>
                <a:gd name="T29" fmla="*/ 0 h 102"/>
                <a:gd name="T30" fmla="*/ 1 w 84"/>
                <a:gd name="T31" fmla="*/ 0 h 102"/>
                <a:gd name="T32" fmla="*/ 1 w 84"/>
                <a:gd name="T33" fmla="*/ 0 h 102"/>
                <a:gd name="T34" fmla="*/ 1 w 84"/>
                <a:gd name="T35" fmla="*/ 0 h 102"/>
                <a:gd name="T36" fmla="*/ 1 w 84"/>
                <a:gd name="T37" fmla="*/ 0 h 102"/>
                <a:gd name="T38" fmla="*/ 1 w 84"/>
                <a:gd name="T39" fmla="*/ 0 h 102"/>
                <a:gd name="T40" fmla="*/ 1 w 84"/>
                <a:gd name="T41" fmla="*/ 0 h 102"/>
                <a:gd name="T42" fmla="*/ 1 w 84"/>
                <a:gd name="T43" fmla="*/ 0 h 102"/>
                <a:gd name="T44" fmla="*/ 1 w 84"/>
                <a:gd name="T45" fmla="*/ 0 h 102"/>
                <a:gd name="T46" fmla="*/ 1 w 84"/>
                <a:gd name="T47" fmla="*/ 0 h 102"/>
                <a:gd name="T48" fmla="*/ 1 w 84"/>
                <a:gd name="T49" fmla="*/ 0 h 102"/>
                <a:gd name="T50" fmla="*/ 1 w 84"/>
                <a:gd name="T51" fmla="*/ 0 h 102"/>
                <a:gd name="T52" fmla="*/ 1 w 84"/>
                <a:gd name="T53" fmla="*/ 0 h 102"/>
                <a:gd name="T54" fmla="*/ 1 w 84"/>
                <a:gd name="T55" fmla="*/ 0 h 102"/>
                <a:gd name="T56" fmla="*/ 1 w 84"/>
                <a:gd name="T57" fmla="*/ 0 h 102"/>
                <a:gd name="T58" fmla="*/ 1 w 84"/>
                <a:gd name="T59" fmla="*/ 0 h 102"/>
                <a:gd name="T60" fmla="*/ 1 w 84"/>
                <a:gd name="T61" fmla="*/ 0 h 102"/>
                <a:gd name="T62" fmla="*/ 0 w 84"/>
                <a:gd name="T63" fmla="*/ 0 h 102"/>
                <a:gd name="T64" fmla="*/ 0 w 84"/>
                <a:gd name="T65" fmla="*/ 0 h 102"/>
                <a:gd name="T66" fmla="*/ 1 w 84"/>
                <a:gd name="T67" fmla="*/ 0 h 102"/>
                <a:gd name="T68" fmla="*/ 1 w 84"/>
                <a:gd name="T69" fmla="*/ 0 h 102"/>
                <a:gd name="T70" fmla="*/ 1 w 84"/>
                <a:gd name="T71" fmla="*/ 0 h 102"/>
                <a:gd name="T72" fmla="*/ 1 w 84"/>
                <a:gd name="T73" fmla="*/ 0 h 102"/>
                <a:gd name="T74" fmla="*/ 1 w 84"/>
                <a:gd name="T75" fmla="*/ 0 h 102"/>
                <a:gd name="T76" fmla="*/ 1 w 84"/>
                <a:gd name="T77" fmla="*/ 0 h 102"/>
                <a:gd name="T78" fmla="*/ 1 w 84"/>
                <a:gd name="T79" fmla="*/ 0 h 102"/>
                <a:gd name="T80" fmla="*/ 1 w 84"/>
                <a:gd name="T81" fmla="*/ 0 h 102"/>
                <a:gd name="T82" fmla="*/ 1 w 84"/>
                <a:gd name="T83" fmla="*/ 0 h 102"/>
                <a:gd name="T84" fmla="*/ 1 w 84"/>
                <a:gd name="T85" fmla="*/ 0 h 102"/>
                <a:gd name="T86" fmla="*/ 1 w 84"/>
                <a:gd name="T87" fmla="*/ 0 h 102"/>
                <a:gd name="T88" fmla="*/ 1 w 84"/>
                <a:gd name="T89" fmla="*/ 0 h 102"/>
                <a:gd name="T90" fmla="*/ 1 w 84"/>
                <a:gd name="T91" fmla="*/ 0 h 102"/>
                <a:gd name="T92" fmla="*/ 1 w 84"/>
                <a:gd name="T93" fmla="*/ 0 h 102"/>
                <a:gd name="T94" fmla="*/ 1 w 84"/>
                <a:gd name="T95" fmla="*/ 0 h 102"/>
                <a:gd name="T96" fmla="*/ 1 w 84"/>
                <a:gd name="T97" fmla="*/ 0 h 102"/>
                <a:gd name="T98" fmla="*/ 1 w 84"/>
                <a:gd name="T99" fmla="*/ 0 h 102"/>
                <a:gd name="T100" fmla="*/ 1 w 84"/>
                <a:gd name="T101" fmla="*/ 0 h 102"/>
                <a:gd name="T102" fmla="*/ 1 w 84"/>
                <a:gd name="T103" fmla="*/ 0 h 102"/>
                <a:gd name="T104" fmla="*/ 1 w 84"/>
                <a:gd name="T105" fmla="*/ 0 h 102"/>
                <a:gd name="T106" fmla="*/ 1 w 84"/>
                <a:gd name="T107" fmla="*/ 0 h 102"/>
                <a:gd name="T108" fmla="*/ 1 w 84"/>
                <a:gd name="T109" fmla="*/ 0 h 102"/>
                <a:gd name="T110" fmla="*/ 1 w 84"/>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2">
                  <a:moveTo>
                    <a:pt x="84" y="46"/>
                  </a:moveTo>
                  <a:lnTo>
                    <a:pt x="84" y="46"/>
                  </a:lnTo>
                  <a:lnTo>
                    <a:pt x="84" y="50"/>
                  </a:lnTo>
                  <a:lnTo>
                    <a:pt x="83" y="52"/>
                  </a:lnTo>
                  <a:lnTo>
                    <a:pt x="81" y="55"/>
                  </a:lnTo>
                  <a:lnTo>
                    <a:pt x="78" y="55"/>
                  </a:lnTo>
                  <a:lnTo>
                    <a:pt x="17" y="55"/>
                  </a:lnTo>
                  <a:lnTo>
                    <a:pt x="17" y="61"/>
                  </a:lnTo>
                  <a:lnTo>
                    <a:pt x="18" y="68"/>
                  </a:lnTo>
                  <a:lnTo>
                    <a:pt x="21" y="74"/>
                  </a:lnTo>
                  <a:lnTo>
                    <a:pt x="24" y="79"/>
                  </a:lnTo>
                  <a:lnTo>
                    <a:pt x="28" y="83"/>
                  </a:lnTo>
                  <a:lnTo>
                    <a:pt x="33" y="86"/>
                  </a:lnTo>
                  <a:lnTo>
                    <a:pt x="39" y="88"/>
                  </a:lnTo>
                  <a:lnTo>
                    <a:pt x="47" y="88"/>
                  </a:lnTo>
                  <a:lnTo>
                    <a:pt x="59" y="87"/>
                  </a:lnTo>
                  <a:lnTo>
                    <a:pt x="68" y="84"/>
                  </a:lnTo>
                  <a:lnTo>
                    <a:pt x="74" y="82"/>
                  </a:lnTo>
                  <a:lnTo>
                    <a:pt x="78" y="81"/>
                  </a:lnTo>
                  <a:lnTo>
                    <a:pt x="79" y="81"/>
                  </a:lnTo>
                  <a:lnTo>
                    <a:pt x="81" y="82"/>
                  </a:lnTo>
                  <a:lnTo>
                    <a:pt x="81" y="84"/>
                  </a:lnTo>
                  <a:lnTo>
                    <a:pt x="81" y="88"/>
                  </a:lnTo>
                  <a:lnTo>
                    <a:pt x="81" y="90"/>
                  </a:lnTo>
                  <a:lnTo>
                    <a:pt x="81" y="91"/>
                  </a:lnTo>
                  <a:lnTo>
                    <a:pt x="79" y="94"/>
                  </a:lnTo>
                  <a:lnTo>
                    <a:pt x="79" y="95"/>
                  </a:lnTo>
                  <a:lnTo>
                    <a:pt x="76" y="96"/>
                  </a:lnTo>
                  <a:lnTo>
                    <a:pt x="68" y="98"/>
                  </a:lnTo>
                  <a:lnTo>
                    <a:pt x="58" y="101"/>
                  </a:lnTo>
                  <a:lnTo>
                    <a:pt x="46" y="102"/>
                  </a:lnTo>
                  <a:lnTo>
                    <a:pt x="35" y="101"/>
                  </a:lnTo>
                  <a:lnTo>
                    <a:pt x="25" y="98"/>
                  </a:lnTo>
                  <a:lnTo>
                    <a:pt x="17" y="95"/>
                  </a:lnTo>
                  <a:lnTo>
                    <a:pt x="12" y="89"/>
                  </a:lnTo>
                  <a:lnTo>
                    <a:pt x="6" y="82"/>
                  </a:lnTo>
                  <a:lnTo>
                    <a:pt x="2" y="73"/>
                  </a:lnTo>
                  <a:lnTo>
                    <a:pt x="0" y="64"/>
                  </a:lnTo>
                  <a:lnTo>
                    <a:pt x="0" y="51"/>
                  </a:lnTo>
                  <a:lnTo>
                    <a:pt x="0" y="41"/>
                  </a:lnTo>
                  <a:lnTo>
                    <a:pt x="2" y="30"/>
                  </a:lnTo>
                  <a:lnTo>
                    <a:pt x="6" y="21"/>
                  </a:lnTo>
                  <a:lnTo>
                    <a:pt x="12" y="14"/>
                  </a:lnTo>
                  <a:lnTo>
                    <a:pt x="18" y="8"/>
                  </a:lnTo>
                  <a:lnTo>
                    <a:pt x="25" y="4"/>
                  </a:lnTo>
                  <a:lnTo>
                    <a:pt x="35" y="2"/>
                  </a:lnTo>
                  <a:lnTo>
                    <a:pt x="44" y="0"/>
                  </a:lnTo>
                  <a:lnTo>
                    <a:pt x="54" y="2"/>
                  </a:lnTo>
                  <a:lnTo>
                    <a:pt x="62" y="4"/>
                  </a:lnTo>
                  <a:lnTo>
                    <a:pt x="69" y="7"/>
                  </a:lnTo>
                  <a:lnTo>
                    <a:pt x="75" y="13"/>
                  </a:lnTo>
                  <a:lnTo>
                    <a:pt x="79" y="20"/>
                  </a:lnTo>
                  <a:lnTo>
                    <a:pt x="82" y="27"/>
                  </a:lnTo>
                  <a:lnTo>
                    <a:pt x="84" y="35"/>
                  </a:lnTo>
                  <a:lnTo>
                    <a:pt x="84" y="44"/>
                  </a:lnTo>
                  <a:lnTo>
                    <a:pt x="84" y="46"/>
                  </a:lnTo>
                  <a:close/>
                  <a:moveTo>
                    <a:pt x="68" y="42"/>
                  </a:moveTo>
                  <a:lnTo>
                    <a:pt x="68" y="42"/>
                  </a:lnTo>
                  <a:lnTo>
                    <a:pt x="67" y="36"/>
                  </a:lnTo>
                  <a:lnTo>
                    <a:pt x="66" y="30"/>
                  </a:lnTo>
                  <a:lnTo>
                    <a:pt x="64" y="26"/>
                  </a:lnTo>
                  <a:lnTo>
                    <a:pt x="61" y="21"/>
                  </a:lnTo>
                  <a:lnTo>
                    <a:pt x="58" y="18"/>
                  </a:lnTo>
                  <a:lnTo>
                    <a:pt x="54" y="15"/>
                  </a:lnTo>
                  <a:lnTo>
                    <a:pt x="48" y="14"/>
                  </a:lnTo>
                  <a:lnTo>
                    <a:pt x="43" y="13"/>
                  </a:lnTo>
                  <a:lnTo>
                    <a:pt x="37" y="14"/>
                  </a:lnTo>
                  <a:lnTo>
                    <a:pt x="32" y="15"/>
                  </a:lnTo>
                  <a:lnTo>
                    <a:pt x="28" y="19"/>
                  </a:lnTo>
                  <a:lnTo>
                    <a:pt x="24" y="22"/>
                  </a:lnTo>
                  <a:lnTo>
                    <a:pt x="21" y="26"/>
                  </a:lnTo>
                  <a:lnTo>
                    <a:pt x="20" y="31"/>
                  </a:lnTo>
                  <a:lnTo>
                    <a:pt x="17" y="36"/>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5" name="Freeform 136">
              <a:extLst>
                <a:ext uri="{FF2B5EF4-FFF2-40B4-BE49-F238E27FC236}">
                  <a16:creationId xmlns:a16="http://schemas.microsoft.com/office/drawing/2014/main" id="{33E3E5FD-FFC5-49DA-A1F6-78EC9BF2CA05}"/>
                </a:ext>
              </a:extLst>
            </p:cNvPr>
            <p:cNvSpPr>
              <a:spLocks/>
            </p:cNvSpPr>
            <p:nvPr userDrawn="1"/>
          </p:nvSpPr>
          <p:spPr bwMode="auto">
            <a:xfrm>
              <a:off x="4208" y="2515"/>
              <a:ext cx="33" cy="50"/>
            </a:xfrm>
            <a:custGeom>
              <a:avLst/>
              <a:gdLst>
                <a:gd name="T0" fmla="*/ 1 w 65"/>
                <a:gd name="T1" fmla="*/ 0 h 102"/>
                <a:gd name="T2" fmla="*/ 1 w 65"/>
                <a:gd name="T3" fmla="*/ 0 h 102"/>
                <a:gd name="T4" fmla="*/ 1 w 65"/>
                <a:gd name="T5" fmla="*/ 0 h 102"/>
                <a:gd name="T6" fmla="*/ 1 w 65"/>
                <a:gd name="T7" fmla="*/ 0 h 102"/>
                <a:gd name="T8" fmla="*/ 1 w 65"/>
                <a:gd name="T9" fmla="*/ 0 h 102"/>
                <a:gd name="T10" fmla="*/ 1 w 65"/>
                <a:gd name="T11" fmla="*/ 0 h 102"/>
                <a:gd name="T12" fmla="*/ 1 w 65"/>
                <a:gd name="T13" fmla="*/ 0 h 102"/>
                <a:gd name="T14" fmla="*/ 1 w 65"/>
                <a:gd name="T15" fmla="*/ 0 h 102"/>
                <a:gd name="T16" fmla="*/ 1 w 65"/>
                <a:gd name="T17" fmla="*/ 0 h 102"/>
                <a:gd name="T18" fmla="*/ 1 w 65"/>
                <a:gd name="T19" fmla="*/ 0 h 102"/>
                <a:gd name="T20" fmla="*/ 1 w 65"/>
                <a:gd name="T21" fmla="*/ 0 h 102"/>
                <a:gd name="T22" fmla="*/ 1 w 65"/>
                <a:gd name="T23" fmla="*/ 0 h 102"/>
                <a:gd name="T24" fmla="*/ 1 w 65"/>
                <a:gd name="T25" fmla="*/ 0 h 102"/>
                <a:gd name="T26" fmla="*/ 1 w 65"/>
                <a:gd name="T27" fmla="*/ 0 h 102"/>
                <a:gd name="T28" fmla="*/ 1 w 65"/>
                <a:gd name="T29" fmla="*/ 0 h 102"/>
                <a:gd name="T30" fmla="*/ 1 w 65"/>
                <a:gd name="T31" fmla="*/ 0 h 102"/>
                <a:gd name="T32" fmla="*/ 1 w 65"/>
                <a:gd name="T33" fmla="*/ 0 h 102"/>
                <a:gd name="T34" fmla="*/ 1 w 65"/>
                <a:gd name="T35" fmla="*/ 0 h 102"/>
                <a:gd name="T36" fmla="*/ 1 w 65"/>
                <a:gd name="T37" fmla="*/ 0 h 102"/>
                <a:gd name="T38" fmla="*/ 1 w 65"/>
                <a:gd name="T39" fmla="*/ 0 h 102"/>
                <a:gd name="T40" fmla="*/ 1 w 65"/>
                <a:gd name="T41" fmla="*/ 0 h 102"/>
                <a:gd name="T42" fmla="*/ 1 w 65"/>
                <a:gd name="T43" fmla="*/ 0 h 102"/>
                <a:gd name="T44" fmla="*/ 1 w 65"/>
                <a:gd name="T45" fmla="*/ 0 h 102"/>
                <a:gd name="T46" fmla="*/ 1 w 65"/>
                <a:gd name="T47" fmla="*/ 0 h 102"/>
                <a:gd name="T48" fmla="*/ 1 w 65"/>
                <a:gd name="T49" fmla="*/ 0 h 102"/>
                <a:gd name="T50" fmla="*/ 1 w 65"/>
                <a:gd name="T51" fmla="*/ 0 h 102"/>
                <a:gd name="T52" fmla="*/ 1 w 65"/>
                <a:gd name="T53" fmla="*/ 0 h 102"/>
                <a:gd name="T54" fmla="*/ 1 w 65"/>
                <a:gd name="T55" fmla="*/ 0 h 102"/>
                <a:gd name="T56" fmla="*/ 1 w 65"/>
                <a:gd name="T57" fmla="*/ 0 h 102"/>
                <a:gd name="T58" fmla="*/ 1 w 65"/>
                <a:gd name="T59" fmla="*/ 0 h 102"/>
                <a:gd name="T60" fmla="*/ 1 w 65"/>
                <a:gd name="T61" fmla="*/ 0 h 102"/>
                <a:gd name="T62" fmla="*/ 1 w 65"/>
                <a:gd name="T63" fmla="*/ 0 h 102"/>
                <a:gd name="T64" fmla="*/ 1 w 65"/>
                <a:gd name="T65" fmla="*/ 0 h 102"/>
                <a:gd name="T66" fmla="*/ 1 w 65"/>
                <a:gd name="T67" fmla="*/ 0 h 102"/>
                <a:gd name="T68" fmla="*/ 1 w 65"/>
                <a:gd name="T69" fmla="*/ 0 h 102"/>
                <a:gd name="T70" fmla="*/ 1 w 65"/>
                <a:gd name="T71" fmla="*/ 0 h 102"/>
                <a:gd name="T72" fmla="*/ 1 w 65"/>
                <a:gd name="T73" fmla="*/ 0 h 102"/>
                <a:gd name="T74" fmla="*/ 1 w 65"/>
                <a:gd name="T75" fmla="*/ 0 h 102"/>
                <a:gd name="T76" fmla="*/ 1 w 65"/>
                <a:gd name="T77" fmla="*/ 0 h 102"/>
                <a:gd name="T78" fmla="*/ 1 w 65"/>
                <a:gd name="T79" fmla="*/ 0 h 102"/>
                <a:gd name="T80" fmla="*/ 1 w 65"/>
                <a:gd name="T81" fmla="*/ 0 h 102"/>
                <a:gd name="T82" fmla="*/ 1 w 65"/>
                <a:gd name="T83" fmla="*/ 0 h 102"/>
                <a:gd name="T84" fmla="*/ 1 w 65"/>
                <a:gd name="T85" fmla="*/ 0 h 102"/>
                <a:gd name="T86" fmla="*/ 1 w 65"/>
                <a:gd name="T87" fmla="*/ 0 h 102"/>
                <a:gd name="T88" fmla="*/ 1 w 65"/>
                <a:gd name="T89" fmla="*/ 0 h 102"/>
                <a:gd name="T90" fmla="*/ 1 w 65"/>
                <a:gd name="T91" fmla="*/ 0 h 102"/>
                <a:gd name="T92" fmla="*/ 1 w 65"/>
                <a:gd name="T93" fmla="*/ 0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2">
                  <a:moveTo>
                    <a:pt x="65" y="72"/>
                  </a:moveTo>
                  <a:lnTo>
                    <a:pt x="65" y="72"/>
                  </a:lnTo>
                  <a:lnTo>
                    <a:pt x="65" y="79"/>
                  </a:lnTo>
                  <a:lnTo>
                    <a:pt x="63" y="84"/>
                  </a:lnTo>
                  <a:lnTo>
                    <a:pt x="59" y="90"/>
                  </a:lnTo>
                  <a:lnTo>
                    <a:pt x="56" y="94"/>
                  </a:lnTo>
                  <a:lnTo>
                    <a:pt x="50" y="97"/>
                  </a:lnTo>
                  <a:lnTo>
                    <a:pt x="44" y="99"/>
                  </a:lnTo>
                  <a:lnTo>
                    <a:pt x="38" y="102"/>
                  </a:lnTo>
                  <a:lnTo>
                    <a:pt x="29" y="102"/>
                  </a:lnTo>
                  <a:lnTo>
                    <a:pt x="20" y="101"/>
                  </a:lnTo>
                  <a:lnTo>
                    <a:pt x="12" y="99"/>
                  </a:lnTo>
                  <a:lnTo>
                    <a:pt x="5" y="97"/>
                  </a:lnTo>
                  <a:lnTo>
                    <a:pt x="2" y="95"/>
                  </a:lnTo>
                  <a:lnTo>
                    <a:pt x="1" y="91"/>
                  </a:lnTo>
                  <a:lnTo>
                    <a:pt x="0" y="87"/>
                  </a:lnTo>
                  <a:lnTo>
                    <a:pt x="1" y="83"/>
                  </a:lnTo>
                  <a:lnTo>
                    <a:pt x="1" y="81"/>
                  </a:lnTo>
                  <a:lnTo>
                    <a:pt x="2" y="80"/>
                  </a:lnTo>
                  <a:lnTo>
                    <a:pt x="3" y="80"/>
                  </a:lnTo>
                  <a:lnTo>
                    <a:pt x="6" y="81"/>
                  </a:lnTo>
                  <a:lnTo>
                    <a:pt x="12" y="83"/>
                  </a:lnTo>
                  <a:lnTo>
                    <a:pt x="19" y="87"/>
                  </a:lnTo>
                  <a:lnTo>
                    <a:pt x="24" y="88"/>
                  </a:lnTo>
                  <a:lnTo>
                    <a:pt x="29" y="88"/>
                  </a:lnTo>
                  <a:lnTo>
                    <a:pt x="38" y="88"/>
                  </a:lnTo>
                  <a:lnTo>
                    <a:pt x="43" y="84"/>
                  </a:lnTo>
                  <a:lnTo>
                    <a:pt x="46" y="82"/>
                  </a:lnTo>
                  <a:lnTo>
                    <a:pt x="48" y="80"/>
                  </a:lnTo>
                  <a:lnTo>
                    <a:pt x="49" y="78"/>
                  </a:lnTo>
                  <a:lnTo>
                    <a:pt x="49" y="73"/>
                  </a:lnTo>
                  <a:lnTo>
                    <a:pt x="48" y="70"/>
                  </a:lnTo>
                  <a:lnTo>
                    <a:pt x="47" y="67"/>
                  </a:lnTo>
                  <a:lnTo>
                    <a:pt x="41" y="63"/>
                  </a:lnTo>
                  <a:lnTo>
                    <a:pt x="34" y="58"/>
                  </a:lnTo>
                  <a:lnTo>
                    <a:pt x="26" y="56"/>
                  </a:lnTo>
                  <a:lnTo>
                    <a:pt x="17" y="51"/>
                  </a:lnTo>
                  <a:lnTo>
                    <a:pt x="10" y="45"/>
                  </a:lnTo>
                  <a:lnTo>
                    <a:pt x="6" y="42"/>
                  </a:lnTo>
                  <a:lnTo>
                    <a:pt x="4" y="38"/>
                  </a:lnTo>
                  <a:lnTo>
                    <a:pt x="3" y="34"/>
                  </a:lnTo>
                  <a:lnTo>
                    <a:pt x="2" y="28"/>
                  </a:lnTo>
                  <a:lnTo>
                    <a:pt x="3" y="22"/>
                  </a:lnTo>
                  <a:lnTo>
                    <a:pt x="4" y="18"/>
                  </a:lnTo>
                  <a:lnTo>
                    <a:pt x="8" y="12"/>
                  </a:lnTo>
                  <a:lnTo>
                    <a:pt x="11" y="8"/>
                  </a:lnTo>
                  <a:lnTo>
                    <a:pt x="16" y="5"/>
                  </a:lnTo>
                  <a:lnTo>
                    <a:pt x="21" y="3"/>
                  </a:lnTo>
                  <a:lnTo>
                    <a:pt x="28" y="0"/>
                  </a:lnTo>
                  <a:lnTo>
                    <a:pt x="36" y="0"/>
                  </a:lnTo>
                  <a:lnTo>
                    <a:pt x="43" y="0"/>
                  </a:lnTo>
                  <a:lnTo>
                    <a:pt x="50" y="3"/>
                  </a:lnTo>
                  <a:lnTo>
                    <a:pt x="55" y="4"/>
                  </a:lnTo>
                  <a:lnTo>
                    <a:pt x="58" y="6"/>
                  </a:lnTo>
                  <a:lnTo>
                    <a:pt x="59" y="7"/>
                  </a:lnTo>
                  <a:lnTo>
                    <a:pt x="61" y="8"/>
                  </a:lnTo>
                  <a:lnTo>
                    <a:pt x="61" y="11"/>
                  </a:lnTo>
                  <a:lnTo>
                    <a:pt x="61" y="14"/>
                  </a:lnTo>
                  <a:lnTo>
                    <a:pt x="61" y="17"/>
                  </a:lnTo>
                  <a:lnTo>
                    <a:pt x="61" y="19"/>
                  </a:lnTo>
                  <a:lnTo>
                    <a:pt x="59" y="20"/>
                  </a:lnTo>
                  <a:lnTo>
                    <a:pt x="58" y="20"/>
                  </a:lnTo>
                  <a:lnTo>
                    <a:pt x="56" y="19"/>
                  </a:lnTo>
                  <a:lnTo>
                    <a:pt x="51" y="17"/>
                  </a:lnTo>
                  <a:lnTo>
                    <a:pt x="44" y="14"/>
                  </a:lnTo>
                  <a:lnTo>
                    <a:pt x="36" y="13"/>
                  </a:lnTo>
                  <a:lnTo>
                    <a:pt x="28" y="14"/>
                  </a:lnTo>
                  <a:lnTo>
                    <a:pt x="23" y="17"/>
                  </a:lnTo>
                  <a:lnTo>
                    <a:pt x="19" y="21"/>
                  </a:lnTo>
                  <a:lnTo>
                    <a:pt x="19" y="27"/>
                  </a:lnTo>
                  <a:lnTo>
                    <a:pt x="19" y="30"/>
                  </a:lnTo>
                  <a:lnTo>
                    <a:pt x="20" y="34"/>
                  </a:lnTo>
                  <a:lnTo>
                    <a:pt x="26" y="38"/>
                  </a:lnTo>
                  <a:lnTo>
                    <a:pt x="34" y="42"/>
                  </a:lnTo>
                  <a:lnTo>
                    <a:pt x="42" y="45"/>
                  </a:lnTo>
                  <a:lnTo>
                    <a:pt x="50" y="49"/>
                  </a:lnTo>
                  <a:lnTo>
                    <a:pt x="58" y="55"/>
                  </a:lnTo>
                  <a:lnTo>
                    <a:pt x="62" y="58"/>
                  </a:lnTo>
                  <a:lnTo>
                    <a:pt x="64" y="61"/>
                  </a:lnTo>
                  <a:lnTo>
                    <a:pt x="65" y="66"/>
                  </a:lnTo>
                  <a:lnTo>
                    <a:pt x="65"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6" name="Freeform 137">
              <a:extLst>
                <a:ext uri="{FF2B5EF4-FFF2-40B4-BE49-F238E27FC236}">
                  <a16:creationId xmlns:a16="http://schemas.microsoft.com/office/drawing/2014/main" id="{DE0E7DC0-640C-4256-B95B-D915B8CB2F77}"/>
                </a:ext>
              </a:extLst>
            </p:cNvPr>
            <p:cNvSpPr>
              <a:spLocks/>
            </p:cNvSpPr>
            <p:nvPr userDrawn="1"/>
          </p:nvSpPr>
          <p:spPr bwMode="auto">
            <a:xfrm>
              <a:off x="4131" y="2811"/>
              <a:ext cx="50" cy="67"/>
            </a:xfrm>
            <a:custGeom>
              <a:avLst/>
              <a:gdLst>
                <a:gd name="T0" fmla="*/ 1 w 100"/>
                <a:gd name="T1" fmla="*/ 1 h 133"/>
                <a:gd name="T2" fmla="*/ 1 w 100"/>
                <a:gd name="T3" fmla="*/ 1 h 133"/>
                <a:gd name="T4" fmla="*/ 1 w 100"/>
                <a:gd name="T5" fmla="*/ 1 h 133"/>
                <a:gd name="T6" fmla="*/ 1 w 100"/>
                <a:gd name="T7" fmla="*/ 1 h 133"/>
                <a:gd name="T8" fmla="*/ 1 w 100"/>
                <a:gd name="T9" fmla="*/ 1 h 133"/>
                <a:gd name="T10" fmla="*/ 1 w 100"/>
                <a:gd name="T11" fmla="*/ 1 h 133"/>
                <a:gd name="T12" fmla="*/ 1 w 100"/>
                <a:gd name="T13" fmla="*/ 1 h 133"/>
                <a:gd name="T14" fmla="*/ 1 w 100"/>
                <a:gd name="T15" fmla="*/ 1 h 133"/>
                <a:gd name="T16" fmla="*/ 1 w 100"/>
                <a:gd name="T17" fmla="*/ 1 h 133"/>
                <a:gd name="T18" fmla="*/ 1 w 100"/>
                <a:gd name="T19" fmla="*/ 1 h 133"/>
                <a:gd name="T20" fmla="*/ 1 w 100"/>
                <a:gd name="T21" fmla="*/ 1 h 133"/>
                <a:gd name="T22" fmla="*/ 1 w 100"/>
                <a:gd name="T23" fmla="*/ 1 h 133"/>
                <a:gd name="T24" fmla="*/ 1 w 100"/>
                <a:gd name="T25" fmla="*/ 1 h 133"/>
                <a:gd name="T26" fmla="*/ 1 w 100"/>
                <a:gd name="T27" fmla="*/ 1 h 133"/>
                <a:gd name="T28" fmla="*/ 1 w 100"/>
                <a:gd name="T29" fmla="*/ 1 h 133"/>
                <a:gd name="T30" fmla="*/ 1 w 100"/>
                <a:gd name="T31" fmla="*/ 1 h 133"/>
                <a:gd name="T32" fmla="*/ 1 w 100"/>
                <a:gd name="T33" fmla="*/ 1 h 133"/>
                <a:gd name="T34" fmla="*/ 1 w 100"/>
                <a:gd name="T35" fmla="*/ 1 h 133"/>
                <a:gd name="T36" fmla="*/ 1 w 100"/>
                <a:gd name="T37" fmla="*/ 1 h 133"/>
                <a:gd name="T38" fmla="*/ 1 w 100"/>
                <a:gd name="T39" fmla="*/ 1 h 133"/>
                <a:gd name="T40" fmla="*/ 1 w 100"/>
                <a:gd name="T41" fmla="*/ 1 h 133"/>
                <a:gd name="T42" fmla="*/ 0 w 100"/>
                <a:gd name="T43" fmla="*/ 1 h 133"/>
                <a:gd name="T44" fmla="*/ 0 w 100"/>
                <a:gd name="T45" fmla="*/ 1 h 133"/>
                <a:gd name="T46" fmla="*/ 0 w 100"/>
                <a:gd name="T47" fmla="*/ 1 h 133"/>
                <a:gd name="T48" fmla="*/ 1 w 100"/>
                <a:gd name="T49" fmla="*/ 1 h 133"/>
                <a:gd name="T50" fmla="*/ 1 w 100"/>
                <a:gd name="T51" fmla="*/ 0 h 133"/>
                <a:gd name="T52" fmla="*/ 1 w 100"/>
                <a:gd name="T53" fmla="*/ 0 h 133"/>
                <a:gd name="T54" fmla="*/ 1 w 100"/>
                <a:gd name="T55" fmla="*/ 1 h 133"/>
                <a:gd name="T56" fmla="*/ 1 w 100"/>
                <a:gd name="T57" fmla="*/ 1 h 133"/>
                <a:gd name="T58" fmla="*/ 1 w 100"/>
                <a:gd name="T59" fmla="*/ 1 h 133"/>
                <a:gd name="T60" fmla="*/ 1 w 100"/>
                <a:gd name="T61" fmla="*/ 1 h 133"/>
                <a:gd name="T62" fmla="*/ 1 w 100"/>
                <a:gd name="T63" fmla="*/ 1 h 133"/>
                <a:gd name="T64" fmla="*/ 1 w 100"/>
                <a:gd name="T65" fmla="*/ 1 h 133"/>
                <a:gd name="T66" fmla="*/ 1 w 100"/>
                <a:gd name="T67" fmla="*/ 1 h 133"/>
                <a:gd name="T68" fmla="*/ 1 w 100"/>
                <a:gd name="T69" fmla="*/ 1 h 133"/>
                <a:gd name="T70" fmla="*/ 1 w 100"/>
                <a:gd name="T71" fmla="*/ 1 h 133"/>
                <a:gd name="T72" fmla="*/ 1 w 100"/>
                <a:gd name="T73" fmla="*/ 1 h 133"/>
                <a:gd name="T74" fmla="*/ 1 w 100"/>
                <a:gd name="T75" fmla="*/ 1 h 133"/>
                <a:gd name="T76" fmla="*/ 1 w 100"/>
                <a:gd name="T77" fmla="*/ 1 h 133"/>
                <a:gd name="T78" fmla="*/ 1 w 100"/>
                <a:gd name="T79" fmla="*/ 1 h 133"/>
                <a:gd name="T80" fmla="*/ 1 w 100"/>
                <a:gd name="T81" fmla="*/ 0 h 133"/>
                <a:gd name="T82" fmla="*/ 1 w 100"/>
                <a:gd name="T83" fmla="*/ 0 h 133"/>
                <a:gd name="T84" fmla="*/ 1 w 100"/>
                <a:gd name="T85" fmla="*/ 0 h 133"/>
                <a:gd name="T86" fmla="*/ 1 w 100"/>
                <a:gd name="T87" fmla="*/ 1 h 133"/>
                <a:gd name="T88" fmla="*/ 1 w 100"/>
                <a:gd name="T89" fmla="*/ 1 h 133"/>
                <a:gd name="T90" fmla="*/ 1 w 100"/>
                <a:gd name="T91" fmla="*/ 1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3">
                  <a:moveTo>
                    <a:pt x="100" y="125"/>
                  </a:moveTo>
                  <a:lnTo>
                    <a:pt x="100" y="125"/>
                  </a:lnTo>
                  <a:lnTo>
                    <a:pt x="99" y="129"/>
                  </a:lnTo>
                  <a:lnTo>
                    <a:pt x="98" y="131"/>
                  </a:lnTo>
                  <a:lnTo>
                    <a:pt x="96" y="133"/>
                  </a:lnTo>
                  <a:lnTo>
                    <a:pt x="92" y="133"/>
                  </a:lnTo>
                  <a:lnTo>
                    <a:pt x="87" y="133"/>
                  </a:lnTo>
                  <a:lnTo>
                    <a:pt x="82" y="132"/>
                  </a:lnTo>
                  <a:lnTo>
                    <a:pt x="78" y="131"/>
                  </a:lnTo>
                  <a:lnTo>
                    <a:pt x="74" y="126"/>
                  </a:lnTo>
                  <a:lnTo>
                    <a:pt x="70" y="119"/>
                  </a:lnTo>
                  <a:lnTo>
                    <a:pt x="30" y="45"/>
                  </a:lnTo>
                  <a:lnTo>
                    <a:pt x="23" y="32"/>
                  </a:lnTo>
                  <a:lnTo>
                    <a:pt x="17" y="19"/>
                  </a:lnTo>
                  <a:lnTo>
                    <a:pt x="17" y="34"/>
                  </a:lnTo>
                  <a:lnTo>
                    <a:pt x="17" y="50"/>
                  </a:lnTo>
                  <a:lnTo>
                    <a:pt x="17" y="130"/>
                  </a:lnTo>
                  <a:lnTo>
                    <a:pt x="17" y="132"/>
                  </a:lnTo>
                  <a:lnTo>
                    <a:pt x="15" y="132"/>
                  </a:lnTo>
                  <a:lnTo>
                    <a:pt x="13" y="133"/>
                  </a:lnTo>
                  <a:lnTo>
                    <a:pt x="8" y="133"/>
                  </a:lnTo>
                  <a:lnTo>
                    <a:pt x="5" y="133"/>
                  </a:lnTo>
                  <a:lnTo>
                    <a:pt x="1" y="132"/>
                  </a:lnTo>
                  <a:lnTo>
                    <a:pt x="0" y="132"/>
                  </a:lnTo>
                  <a:lnTo>
                    <a:pt x="0" y="130"/>
                  </a:lnTo>
                  <a:lnTo>
                    <a:pt x="0" y="8"/>
                  </a:lnTo>
                  <a:lnTo>
                    <a:pt x="0" y="4"/>
                  </a:lnTo>
                  <a:lnTo>
                    <a:pt x="2" y="2"/>
                  </a:lnTo>
                  <a:lnTo>
                    <a:pt x="5" y="0"/>
                  </a:lnTo>
                  <a:lnTo>
                    <a:pt x="7" y="0"/>
                  </a:lnTo>
                  <a:lnTo>
                    <a:pt x="16" y="0"/>
                  </a:lnTo>
                  <a:lnTo>
                    <a:pt x="21" y="1"/>
                  </a:lnTo>
                  <a:lnTo>
                    <a:pt x="24" y="2"/>
                  </a:lnTo>
                  <a:lnTo>
                    <a:pt x="28" y="5"/>
                  </a:lnTo>
                  <a:lnTo>
                    <a:pt x="31" y="10"/>
                  </a:lnTo>
                  <a:lnTo>
                    <a:pt x="62" y="69"/>
                  </a:lnTo>
                  <a:lnTo>
                    <a:pt x="68" y="79"/>
                  </a:lnTo>
                  <a:lnTo>
                    <a:pt x="73" y="89"/>
                  </a:lnTo>
                  <a:lnTo>
                    <a:pt x="78" y="99"/>
                  </a:lnTo>
                  <a:lnTo>
                    <a:pt x="83" y="109"/>
                  </a:lnTo>
                  <a:lnTo>
                    <a:pt x="83" y="92"/>
                  </a:lnTo>
                  <a:lnTo>
                    <a:pt x="83" y="75"/>
                  </a:lnTo>
                  <a:lnTo>
                    <a:pt x="83" y="3"/>
                  </a:lnTo>
                  <a:lnTo>
                    <a:pt x="83" y="2"/>
                  </a:lnTo>
                  <a:lnTo>
                    <a:pt x="84" y="1"/>
                  </a:lnTo>
                  <a:lnTo>
                    <a:pt x="88" y="0"/>
                  </a:lnTo>
                  <a:lnTo>
                    <a:pt x="91" y="0"/>
                  </a:lnTo>
                  <a:lnTo>
                    <a:pt x="96" y="0"/>
                  </a:lnTo>
                  <a:lnTo>
                    <a:pt x="98" y="1"/>
                  </a:lnTo>
                  <a:lnTo>
                    <a:pt x="100" y="2"/>
                  </a:lnTo>
                  <a:lnTo>
                    <a:pt x="100" y="3"/>
                  </a:lnTo>
                  <a:lnTo>
                    <a:pt x="100" y="12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7" name="Freeform 138">
              <a:extLst>
                <a:ext uri="{FF2B5EF4-FFF2-40B4-BE49-F238E27FC236}">
                  <a16:creationId xmlns:a16="http://schemas.microsoft.com/office/drawing/2014/main" id="{7E41B2A8-9CB3-4F8E-8061-9A26DB2DE4BC}"/>
                </a:ext>
              </a:extLst>
            </p:cNvPr>
            <p:cNvSpPr>
              <a:spLocks noEditPoints="1"/>
            </p:cNvSpPr>
            <p:nvPr userDrawn="1"/>
          </p:nvSpPr>
          <p:spPr bwMode="auto">
            <a:xfrm>
              <a:off x="4194" y="2828"/>
              <a:ext cx="47" cy="50"/>
            </a:xfrm>
            <a:custGeom>
              <a:avLst/>
              <a:gdLst>
                <a:gd name="T0" fmla="*/ 1 w 93"/>
                <a:gd name="T1" fmla="*/ 0 h 101"/>
                <a:gd name="T2" fmla="*/ 1 w 93"/>
                <a:gd name="T3" fmla="*/ 0 h 101"/>
                <a:gd name="T4" fmla="*/ 1 w 93"/>
                <a:gd name="T5" fmla="*/ 0 h 101"/>
                <a:gd name="T6" fmla="*/ 1 w 93"/>
                <a:gd name="T7" fmla="*/ 0 h 101"/>
                <a:gd name="T8" fmla="*/ 1 w 93"/>
                <a:gd name="T9" fmla="*/ 0 h 101"/>
                <a:gd name="T10" fmla="*/ 1 w 93"/>
                <a:gd name="T11" fmla="*/ 0 h 101"/>
                <a:gd name="T12" fmla="*/ 1 w 93"/>
                <a:gd name="T13" fmla="*/ 0 h 101"/>
                <a:gd name="T14" fmla="*/ 1 w 93"/>
                <a:gd name="T15" fmla="*/ 0 h 101"/>
                <a:gd name="T16" fmla="*/ 1 w 93"/>
                <a:gd name="T17" fmla="*/ 0 h 101"/>
                <a:gd name="T18" fmla="*/ 1 w 93"/>
                <a:gd name="T19" fmla="*/ 0 h 101"/>
                <a:gd name="T20" fmla="*/ 1 w 93"/>
                <a:gd name="T21" fmla="*/ 0 h 101"/>
                <a:gd name="T22" fmla="*/ 1 w 93"/>
                <a:gd name="T23" fmla="*/ 0 h 101"/>
                <a:gd name="T24" fmla="*/ 0 w 93"/>
                <a:gd name="T25" fmla="*/ 0 h 101"/>
                <a:gd name="T26" fmla="*/ 1 w 93"/>
                <a:gd name="T27" fmla="*/ 0 h 101"/>
                <a:gd name="T28" fmla="*/ 1 w 93"/>
                <a:gd name="T29" fmla="*/ 0 h 101"/>
                <a:gd name="T30" fmla="*/ 1 w 93"/>
                <a:gd name="T31" fmla="*/ 0 h 101"/>
                <a:gd name="T32" fmla="*/ 1 w 93"/>
                <a:gd name="T33" fmla="*/ 0 h 101"/>
                <a:gd name="T34" fmla="*/ 1 w 93"/>
                <a:gd name="T35" fmla="*/ 0 h 101"/>
                <a:gd name="T36" fmla="*/ 1 w 93"/>
                <a:gd name="T37" fmla="*/ 0 h 101"/>
                <a:gd name="T38" fmla="*/ 1 w 93"/>
                <a:gd name="T39" fmla="*/ 0 h 101"/>
                <a:gd name="T40" fmla="*/ 1 w 93"/>
                <a:gd name="T41" fmla="*/ 0 h 101"/>
                <a:gd name="T42" fmla="*/ 1 w 93"/>
                <a:gd name="T43" fmla="*/ 0 h 101"/>
                <a:gd name="T44" fmla="*/ 1 w 93"/>
                <a:gd name="T45" fmla="*/ 0 h 101"/>
                <a:gd name="T46" fmla="*/ 1 w 93"/>
                <a:gd name="T47" fmla="*/ 0 h 101"/>
                <a:gd name="T48" fmla="*/ 1 w 93"/>
                <a:gd name="T49" fmla="*/ 0 h 101"/>
                <a:gd name="T50" fmla="*/ 1 w 93"/>
                <a:gd name="T51" fmla="*/ 0 h 101"/>
                <a:gd name="T52" fmla="*/ 1 w 93"/>
                <a:gd name="T53" fmla="*/ 0 h 101"/>
                <a:gd name="T54" fmla="*/ 1 w 93"/>
                <a:gd name="T55" fmla="*/ 0 h 101"/>
                <a:gd name="T56" fmla="*/ 1 w 93"/>
                <a:gd name="T57" fmla="*/ 0 h 101"/>
                <a:gd name="T58" fmla="*/ 1 w 93"/>
                <a:gd name="T59" fmla="*/ 0 h 101"/>
                <a:gd name="T60" fmla="*/ 1 w 93"/>
                <a:gd name="T61" fmla="*/ 0 h 101"/>
                <a:gd name="T62" fmla="*/ 1 w 93"/>
                <a:gd name="T63" fmla="*/ 0 h 101"/>
                <a:gd name="T64" fmla="*/ 1 w 93"/>
                <a:gd name="T65" fmla="*/ 0 h 101"/>
                <a:gd name="T66" fmla="*/ 1 w 93"/>
                <a:gd name="T67" fmla="*/ 0 h 101"/>
                <a:gd name="T68" fmla="*/ 1 w 93"/>
                <a:gd name="T69" fmla="*/ 0 h 101"/>
                <a:gd name="T70" fmla="*/ 1 w 93"/>
                <a:gd name="T71" fmla="*/ 0 h 101"/>
                <a:gd name="T72" fmla="*/ 1 w 93"/>
                <a:gd name="T73" fmla="*/ 0 h 101"/>
                <a:gd name="T74" fmla="*/ 1 w 93"/>
                <a:gd name="T75" fmla="*/ 0 h 101"/>
                <a:gd name="T76" fmla="*/ 1 w 93"/>
                <a:gd name="T77" fmla="*/ 0 h 101"/>
                <a:gd name="T78" fmla="*/ 1 w 93"/>
                <a:gd name="T79" fmla="*/ 0 h 101"/>
                <a:gd name="T80" fmla="*/ 1 w 93"/>
                <a:gd name="T81" fmla="*/ 0 h 101"/>
                <a:gd name="T82" fmla="*/ 1 w 93"/>
                <a:gd name="T83" fmla="*/ 0 h 101"/>
                <a:gd name="T84" fmla="*/ 1 w 93"/>
                <a:gd name="T85" fmla="*/ 0 h 101"/>
                <a:gd name="T86" fmla="*/ 1 w 93"/>
                <a:gd name="T87" fmla="*/ 0 h 101"/>
                <a:gd name="T88" fmla="*/ 1 w 93"/>
                <a:gd name="T89" fmla="*/ 0 h 101"/>
                <a:gd name="T90" fmla="*/ 1 w 93"/>
                <a:gd name="T91" fmla="*/ 0 h 101"/>
                <a:gd name="T92" fmla="*/ 1 w 93"/>
                <a:gd name="T93" fmla="*/ 0 h 101"/>
                <a:gd name="T94" fmla="*/ 1 w 93"/>
                <a:gd name="T95" fmla="*/ 0 h 101"/>
                <a:gd name="T96" fmla="*/ 1 w 93"/>
                <a:gd name="T97" fmla="*/ 0 h 101"/>
                <a:gd name="T98" fmla="*/ 1 w 93"/>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1">
                  <a:moveTo>
                    <a:pt x="93" y="50"/>
                  </a:moveTo>
                  <a:lnTo>
                    <a:pt x="93" y="50"/>
                  </a:lnTo>
                  <a:lnTo>
                    <a:pt x="92" y="61"/>
                  </a:lnTo>
                  <a:lnTo>
                    <a:pt x="90" y="70"/>
                  </a:lnTo>
                  <a:lnTo>
                    <a:pt x="86" y="80"/>
                  </a:lnTo>
                  <a:lnTo>
                    <a:pt x="81" y="88"/>
                  </a:lnTo>
                  <a:lnTo>
                    <a:pt x="75" y="93"/>
                  </a:lnTo>
                  <a:lnTo>
                    <a:pt x="67" y="98"/>
                  </a:lnTo>
                  <a:lnTo>
                    <a:pt x="56" y="101"/>
                  </a:lnTo>
                  <a:lnTo>
                    <a:pt x="46" y="101"/>
                  </a:lnTo>
                  <a:lnTo>
                    <a:pt x="34" y="101"/>
                  </a:lnTo>
                  <a:lnTo>
                    <a:pt x="25" y="98"/>
                  </a:lnTo>
                  <a:lnTo>
                    <a:pt x="18" y="95"/>
                  </a:lnTo>
                  <a:lnTo>
                    <a:pt x="11" y="89"/>
                  </a:lnTo>
                  <a:lnTo>
                    <a:pt x="7" y="82"/>
                  </a:lnTo>
                  <a:lnTo>
                    <a:pt x="3" y="73"/>
                  </a:lnTo>
                  <a:lnTo>
                    <a:pt x="1" y="63"/>
                  </a:lnTo>
                  <a:lnTo>
                    <a:pt x="0" y="52"/>
                  </a:lnTo>
                  <a:lnTo>
                    <a:pt x="1" y="42"/>
                  </a:lnTo>
                  <a:lnTo>
                    <a:pt x="3" y="31"/>
                  </a:lnTo>
                  <a:lnTo>
                    <a:pt x="7" y="22"/>
                  </a:lnTo>
                  <a:lnTo>
                    <a:pt x="13" y="15"/>
                  </a:lnTo>
                  <a:lnTo>
                    <a:pt x="18" y="8"/>
                  </a:lnTo>
                  <a:lnTo>
                    <a:pt x="26" y="3"/>
                  </a:lnTo>
                  <a:lnTo>
                    <a:pt x="37" y="1"/>
                  </a:lnTo>
                  <a:lnTo>
                    <a:pt x="47" y="0"/>
                  </a:lnTo>
                  <a:lnTo>
                    <a:pt x="59" y="1"/>
                  </a:lnTo>
                  <a:lnTo>
                    <a:pt x="68" y="3"/>
                  </a:lnTo>
                  <a:lnTo>
                    <a:pt x="75" y="8"/>
                  </a:lnTo>
                  <a:lnTo>
                    <a:pt x="82" y="14"/>
                  </a:lnTo>
                  <a:lnTo>
                    <a:pt x="86" y="21"/>
                  </a:lnTo>
                  <a:lnTo>
                    <a:pt x="90" y="29"/>
                  </a:lnTo>
                  <a:lnTo>
                    <a:pt x="92" y="39"/>
                  </a:lnTo>
                  <a:lnTo>
                    <a:pt x="93" y="50"/>
                  </a:lnTo>
                  <a:close/>
                  <a:moveTo>
                    <a:pt x="75" y="51"/>
                  </a:moveTo>
                  <a:lnTo>
                    <a:pt x="75" y="51"/>
                  </a:lnTo>
                  <a:lnTo>
                    <a:pt x="75" y="44"/>
                  </a:lnTo>
                  <a:lnTo>
                    <a:pt x="74" y="37"/>
                  </a:lnTo>
                  <a:lnTo>
                    <a:pt x="72" y="31"/>
                  </a:lnTo>
                  <a:lnTo>
                    <a:pt x="69" y="25"/>
                  </a:lnTo>
                  <a:lnTo>
                    <a:pt x="66" y="21"/>
                  </a:lnTo>
                  <a:lnTo>
                    <a:pt x="61" y="17"/>
                  </a:lnTo>
                  <a:lnTo>
                    <a:pt x="54" y="15"/>
                  </a:lnTo>
                  <a:lnTo>
                    <a:pt x="47" y="14"/>
                  </a:lnTo>
                  <a:lnTo>
                    <a:pt x="40" y="15"/>
                  </a:lnTo>
                  <a:lnTo>
                    <a:pt x="33" y="17"/>
                  </a:lnTo>
                  <a:lnTo>
                    <a:pt x="29" y="20"/>
                  </a:lnTo>
                  <a:lnTo>
                    <a:pt x="25" y="24"/>
                  </a:lnTo>
                  <a:lnTo>
                    <a:pt x="22" y="30"/>
                  </a:lnTo>
                  <a:lnTo>
                    <a:pt x="19" y="36"/>
                  </a:lnTo>
                  <a:lnTo>
                    <a:pt x="18" y="43"/>
                  </a:lnTo>
                  <a:lnTo>
                    <a:pt x="18" y="51"/>
                  </a:lnTo>
                  <a:lnTo>
                    <a:pt x="18" y="58"/>
                  </a:lnTo>
                  <a:lnTo>
                    <a:pt x="19" y="65"/>
                  </a:lnTo>
                  <a:lnTo>
                    <a:pt x="21" y="71"/>
                  </a:lnTo>
                  <a:lnTo>
                    <a:pt x="24" y="77"/>
                  </a:lnTo>
                  <a:lnTo>
                    <a:pt x="28" y="81"/>
                  </a:lnTo>
                  <a:lnTo>
                    <a:pt x="33" y="84"/>
                  </a:lnTo>
                  <a:lnTo>
                    <a:pt x="39" y="86"/>
                  </a:lnTo>
                  <a:lnTo>
                    <a:pt x="46" y="88"/>
                  </a:lnTo>
                  <a:lnTo>
                    <a:pt x="53" y="86"/>
                  </a:lnTo>
                  <a:lnTo>
                    <a:pt x="60" y="85"/>
                  </a:lnTo>
                  <a:lnTo>
                    <a:pt x="64" y="82"/>
                  </a:lnTo>
                  <a:lnTo>
                    <a:pt x="69" y="77"/>
                  </a:lnTo>
                  <a:lnTo>
                    <a:pt x="71" y="73"/>
                  </a:lnTo>
                  <a:lnTo>
                    <a:pt x="74" y="66"/>
                  </a:lnTo>
                  <a:lnTo>
                    <a:pt x="75"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8" name="Freeform 139">
              <a:extLst>
                <a:ext uri="{FF2B5EF4-FFF2-40B4-BE49-F238E27FC236}">
                  <a16:creationId xmlns:a16="http://schemas.microsoft.com/office/drawing/2014/main" id="{15B7247A-3866-4CD1-9BF0-708543FFB5D3}"/>
                </a:ext>
              </a:extLst>
            </p:cNvPr>
            <p:cNvSpPr>
              <a:spLocks/>
            </p:cNvSpPr>
            <p:nvPr userDrawn="1"/>
          </p:nvSpPr>
          <p:spPr bwMode="auto">
            <a:xfrm>
              <a:off x="2721" y="2106"/>
              <a:ext cx="48" cy="68"/>
            </a:xfrm>
            <a:custGeom>
              <a:avLst/>
              <a:gdLst>
                <a:gd name="T0" fmla="*/ 1 w 96"/>
                <a:gd name="T1" fmla="*/ 1 h 135"/>
                <a:gd name="T2" fmla="*/ 1 w 96"/>
                <a:gd name="T3" fmla="*/ 1 h 135"/>
                <a:gd name="T4" fmla="*/ 1 w 96"/>
                <a:gd name="T5" fmla="*/ 1 h 135"/>
                <a:gd name="T6" fmla="*/ 1 w 96"/>
                <a:gd name="T7" fmla="*/ 1 h 135"/>
                <a:gd name="T8" fmla="*/ 1 w 96"/>
                <a:gd name="T9" fmla="*/ 1 h 135"/>
                <a:gd name="T10" fmla="*/ 1 w 96"/>
                <a:gd name="T11" fmla="*/ 1 h 135"/>
                <a:gd name="T12" fmla="*/ 1 w 96"/>
                <a:gd name="T13" fmla="*/ 1 h 135"/>
                <a:gd name="T14" fmla="*/ 1 w 96"/>
                <a:gd name="T15" fmla="*/ 1 h 135"/>
                <a:gd name="T16" fmla="*/ 1 w 96"/>
                <a:gd name="T17" fmla="*/ 1 h 135"/>
                <a:gd name="T18" fmla="*/ 1 w 96"/>
                <a:gd name="T19" fmla="*/ 1 h 135"/>
                <a:gd name="T20" fmla="*/ 0 w 96"/>
                <a:gd name="T21" fmla="*/ 1 h 135"/>
                <a:gd name="T22" fmla="*/ 0 w 96"/>
                <a:gd name="T23" fmla="*/ 1 h 135"/>
                <a:gd name="T24" fmla="*/ 1 w 96"/>
                <a:gd name="T25" fmla="*/ 0 h 135"/>
                <a:gd name="T26" fmla="*/ 1 w 96"/>
                <a:gd name="T27" fmla="*/ 0 h 135"/>
                <a:gd name="T28" fmla="*/ 1 w 96"/>
                <a:gd name="T29" fmla="*/ 0 h 135"/>
                <a:gd name="T30" fmla="*/ 1 w 96"/>
                <a:gd name="T31" fmla="*/ 1 h 135"/>
                <a:gd name="T32" fmla="*/ 1 w 96"/>
                <a:gd name="T33" fmla="*/ 1 h 135"/>
                <a:gd name="T34" fmla="*/ 1 w 96"/>
                <a:gd name="T35" fmla="*/ 1 h 135"/>
                <a:gd name="T36" fmla="*/ 1 w 96"/>
                <a:gd name="T37" fmla="*/ 1 h 135"/>
                <a:gd name="T38" fmla="*/ 1 w 96"/>
                <a:gd name="T39" fmla="*/ 1 h 135"/>
                <a:gd name="T40" fmla="*/ 1 w 96"/>
                <a:gd name="T41" fmla="*/ 1 h 135"/>
                <a:gd name="T42" fmla="*/ 1 w 96"/>
                <a:gd name="T43" fmla="*/ 1 h 135"/>
                <a:gd name="T44" fmla="*/ 1 w 96"/>
                <a:gd name="T45" fmla="*/ 1 h 135"/>
                <a:gd name="T46" fmla="*/ 1 w 96"/>
                <a:gd name="T47" fmla="*/ 1 h 135"/>
                <a:gd name="T48" fmla="*/ 1 w 96"/>
                <a:gd name="T49" fmla="*/ 1 h 135"/>
                <a:gd name="T50" fmla="*/ 1 w 96"/>
                <a:gd name="T51" fmla="*/ 1 h 135"/>
                <a:gd name="T52" fmla="*/ 1 w 96"/>
                <a:gd name="T53" fmla="*/ 0 h 135"/>
                <a:gd name="T54" fmla="*/ 1 w 96"/>
                <a:gd name="T55" fmla="*/ 0 h 135"/>
                <a:gd name="T56" fmla="*/ 1 w 96"/>
                <a:gd name="T57" fmla="*/ 0 h 135"/>
                <a:gd name="T58" fmla="*/ 1 w 96"/>
                <a:gd name="T59" fmla="*/ 1 h 135"/>
                <a:gd name="T60" fmla="*/ 1 w 96"/>
                <a:gd name="T61" fmla="*/ 1 h 135"/>
                <a:gd name="T62" fmla="*/ 1 w 96"/>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35">
                  <a:moveTo>
                    <a:pt x="56" y="82"/>
                  </a:moveTo>
                  <a:lnTo>
                    <a:pt x="56" y="132"/>
                  </a:lnTo>
                  <a:lnTo>
                    <a:pt x="56" y="133"/>
                  </a:lnTo>
                  <a:lnTo>
                    <a:pt x="54" y="134"/>
                  </a:lnTo>
                  <a:lnTo>
                    <a:pt x="52" y="134"/>
                  </a:lnTo>
                  <a:lnTo>
                    <a:pt x="47" y="135"/>
                  </a:lnTo>
                  <a:lnTo>
                    <a:pt x="44" y="134"/>
                  </a:lnTo>
                  <a:lnTo>
                    <a:pt x="40" y="134"/>
                  </a:lnTo>
                  <a:lnTo>
                    <a:pt x="39" y="133"/>
                  </a:lnTo>
                  <a:lnTo>
                    <a:pt x="39" y="132"/>
                  </a:lnTo>
                  <a:lnTo>
                    <a:pt x="39" y="82"/>
                  </a:lnTo>
                  <a:lnTo>
                    <a:pt x="1" y="7"/>
                  </a:lnTo>
                  <a:lnTo>
                    <a:pt x="0" y="4"/>
                  </a:lnTo>
                  <a:lnTo>
                    <a:pt x="0" y="2"/>
                  </a:lnTo>
                  <a:lnTo>
                    <a:pt x="4" y="0"/>
                  </a:lnTo>
                  <a:lnTo>
                    <a:pt x="8" y="0"/>
                  </a:lnTo>
                  <a:lnTo>
                    <a:pt x="14" y="0"/>
                  </a:lnTo>
                  <a:lnTo>
                    <a:pt x="16" y="2"/>
                  </a:lnTo>
                  <a:lnTo>
                    <a:pt x="18" y="2"/>
                  </a:lnTo>
                  <a:lnTo>
                    <a:pt x="20" y="4"/>
                  </a:lnTo>
                  <a:lnTo>
                    <a:pt x="38" y="42"/>
                  </a:lnTo>
                  <a:lnTo>
                    <a:pt x="43" y="53"/>
                  </a:lnTo>
                  <a:lnTo>
                    <a:pt x="48" y="65"/>
                  </a:lnTo>
                  <a:lnTo>
                    <a:pt x="53" y="53"/>
                  </a:lnTo>
                  <a:lnTo>
                    <a:pt x="58" y="42"/>
                  </a:lnTo>
                  <a:lnTo>
                    <a:pt x="77" y="4"/>
                  </a:lnTo>
                  <a:lnTo>
                    <a:pt x="77" y="2"/>
                  </a:lnTo>
                  <a:lnTo>
                    <a:pt x="80" y="2"/>
                  </a:lnTo>
                  <a:lnTo>
                    <a:pt x="82" y="0"/>
                  </a:lnTo>
                  <a:lnTo>
                    <a:pt x="86" y="0"/>
                  </a:lnTo>
                  <a:lnTo>
                    <a:pt x="92" y="0"/>
                  </a:lnTo>
                  <a:lnTo>
                    <a:pt x="95" y="2"/>
                  </a:lnTo>
                  <a:lnTo>
                    <a:pt x="96" y="4"/>
                  </a:lnTo>
                  <a:lnTo>
                    <a:pt x="95"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79" name="Freeform 140">
              <a:extLst>
                <a:ext uri="{FF2B5EF4-FFF2-40B4-BE49-F238E27FC236}">
                  <a16:creationId xmlns:a16="http://schemas.microsoft.com/office/drawing/2014/main" id="{30D3F5D6-FC9F-4F55-BB8D-89515E15E4D0}"/>
                </a:ext>
              </a:extLst>
            </p:cNvPr>
            <p:cNvSpPr>
              <a:spLocks noEditPoints="1"/>
            </p:cNvSpPr>
            <p:nvPr userDrawn="1"/>
          </p:nvSpPr>
          <p:spPr bwMode="auto">
            <a:xfrm>
              <a:off x="2768" y="2123"/>
              <a:ext cx="42" cy="51"/>
            </a:xfrm>
            <a:custGeom>
              <a:avLst/>
              <a:gdLst>
                <a:gd name="T0" fmla="*/ 0 w 86"/>
                <a:gd name="T1" fmla="*/ 1 h 102"/>
                <a:gd name="T2" fmla="*/ 0 w 86"/>
                <a:gd name="T3" fmla="*/ 1 h 102"/>
                <a:gd name="T4" fmla="*/ 0 w 86"/>
                <a:gd name="T5" fmla="*/ 1 h 102"/>
                <a:gd name="T6" fmla="*/ 0 w 86"/>
                <a:gd name="T7" fmla="*/ 1 h 102"/>
                <a:gd name="T8" fmla="*/ 0 w 86"/>
                <a:gd name="T9" fmla="*/ 1 h 102"/>
                <a:gd name="T10" fmla="*/ 0 w 86"/>
                <a:gd name="T11" fmla="*/ 1 h 102"/>
                <a:gd name="T12" fmla="*/ 0 w 86"/>
                <a:gd name="T13" fmla="*/ 1 h 102"/>
                <a:gd name="T14" fmla="*/ 0 w 86"/>
                <a:gd name="T15" fmla="*/ 1 h 102"/>
                <a:gd name="T16" fmla="*/ 0 w 86"/>
                <a:gd name="T17" fmla="*/ 1 h 102"/>
                <a:gd name="T18" fmla="*/ 0 w 86"/>
                <a:gd name="T19" fmla="*/ 1 h 102"/>
                <a:gd name="T20" fmla="*/ 0 w 86"/>
                <a:gd name="T21" fmla="*/ 1 h 102"/>
                <a:gd name="T22" fmla="*/ 0 w 86"/>
                <a:gd name="T23" fmla="*/ 1 h 102"/>
                <a:gd name="T24" fmla="*/ 0 w 86"/>
                <a:gd name="T25" fmla="*/ 1 h 102"/>
                <a:gd name="T26" fmla="*/ 0 w 86"/>
                <a:gd name="T27" fmla="*/ 1 h 102"/>
                <a:gd name="T28" fmla="*/ 0 w 86"/>
                <a:gd name="T29" fmla="*/ 1 h 102"/>
                <a:gd name="T30" fmla="*/ 0 w 86"/>
                <a:gd name="T31" fmla="*/ 1 h 102"/>
                <a:gd name="T32" fmla="*/ 0 w 86"/>
                <a:gd name="T33" fmla="*/ 1 h 102"/>
                <a:gd name="T34" fmla="*/ 0 w 86"/>
                <a:gd name="T35" fmla="*/ 1 h 102"/>
                <a:gd name="T36" fmla="*/ 0 w 86"/>
                <a:gd name="T37" fmla="*/ 1 h 102"/>
                <a:gd name="T38" fmla="*/ 0 w 86"/>
                <a:gd name="T39" fmla="*/ 1 h 102"/>
                <a:gd name="T40" fmla="*/ 0 w 86"/>
                <a:gd name="T41" fmla="*/ 1 h 102"/>
                <a:gd name="T42" fmla="*/ 0 w 86"/>
                <a:gd name="T43" fmla="*/ 1 h 102"/>
                <a:gd name="T44" fmla="*/ 0 w 86"/>
                <a:gd name="T45" fmla="*/ 1 h 102"/>
                <a:gd name="T46" fmla="*/ 0 w 86"/>
                <a:gd name="T47" fmla="*/ 1 h 102"/>
                <a:gd name="T48" fmla="*/ 0 w 86"/>
                <a:gd name="T49" fmla="*/ 1 h 102"/>
                <a:gd name="T50" fmla="*/ 0 w 86"/>
                <a:gd name="T51" fmla="*/ 1 h 102"/>
                <a:gd name="T52" fmla="*/ 0 w 86"/>
                <a:gd name="T53" fmla="*/ 1 h 102"/>
                <a:gd name="T54" fmla="*/ 0 w 86"/>
                <a:gd name="T55" fmla="*/ 1 h 102"/>
                <a:gd name="T56" fmla="*/ 0 w 86"/>
                <a:gd name="T57" fmla="*/ 1 h 102"/>
                <a:gd name="T58" fmla="*/ 0 w 86"/>
                <a:gd name="T59" fmla="*/ 1 h 102"/>
                <a:gd name="T60" fmla="*/ 0 w 86"/>
                <a:gd name="T61" fmla="*/ 1 h 102"/>
                <a:gd name="T62" fmla="*/ 0 w 86"/>
                <a:gd name="T63" fmla="*/ 1 h 102"/>
                <a:gd name="T64" fmla="*/ 0 w 86"/>
                <a:gd name="T65" fmla="*/ 1 h 102"/>
                <a:gd name="T66" fmla="*/ 0 w 86"/>
                <a:gd name="T67" fmla="*/ 1 h 102"/>
                <a:gd name="T68" fmla="*/ 0 w 86"/>
                <a:gd name="T69" fmla="*/ 1 h 102"/>
                <a:gd name="T70" fmla="*/ 0 w 86"/>
                <a:gd name="T71" fmla="*/ 1 h 102"/>
                <a:gd name="T72" fmla="*/ 0 w 86"/>
                <a:gd name="T73" fmla="*/ 1 h 102"/>
                <a:gd name="T74" fmla="*/ 0 w 86"/>
                <a:gd name="T75" fmla="*/ 0 h 102"/>
                <a:gd name="T76" fmla="*/ 0 w 86"/>
                <a:gd name="T77" fmla="*/ 1 h 102"/>
                <a:gd name="T78" fmla="*/ 0 w 86"/>
                <a:gd name="T79" fmla="*/ 1 h 102"/>
                <a:gd name="T80" fmla="*/ 0 w 86"/>
                <a:gd name="T81" fmla="*/ 1 h 102"/>
                <a:gd name="T82" fmla="*/ 0 w 86"/>
                <a:gd name="T83" fmla="*/ 1 h 102"/>
                <a:gd name="T84" fmla="*/ 0 w 86"/>
                <a:gd name="T85" fmla="*/ 1 h 102"/>
                <a:gd name="T86" fmla="*/ 0 w 86"/>
                <a:gd name="T87" fmla="*/ 1 h 102"/>
                <a:gd name="T88" fmla="*/ 0 w 86"/>
                <a:gd name="T89" fmla="*/ 1 h 102"/>
                <a:gd name="T90" fmla="*/ 0 w 86"/>
                <a:gd name="T91" fmla="*/ 1 h 102"/>
                <a:gd name="T92" fmla="*/ 0 w 86"/>
                <a:gd name="T93" fmla="*/ 1 h 102"/>
                <a:gd name="T94" fmla="*/ 0 w 86"/>
                <a:gd name="T95" fmla="*/ 1 h 102"/>
                <a:gd name="T96" fmla="*/ 0 w 86"/>
                <a:gd name="T97" fmla="*/ 1 h 102"/>
                <a:gd name="T98" fmla="*/ 0 w 86"/>
                <a:gd name="T99" fmla="*/ 1 h 102"/>
                <a:gd name="T100" fmla="*/ 0 w 86"/>
                <a:gd name="T101" fmla="*/ 1 h 102"/>
                <a:gd name="T102" fmla="*/ 0 w 86"/>
                <a:gd name="T103" fmla="*/ 1 h 102"/>
                <a:gd name="T104" fmla="*/ 0 w 86"/>
                <a:gd name="T105" fmla="*/ 1 h 102"/>
                <a:gd name="T106" fmla="*/ 0 w 86"/>
                <a:gd name="T107" fmla="*/ 1 h 102"/>
                <a:gd name="T108" fmla="*/ 0 w 86"/>
                <a:gd name="T109" fmla="*/ 1 h 102"/>
                <a:gd name="T110" fmla="*/ 0 w 86"/>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6" y="51"/>
                  </a:lnTo>
                  <a:lnTo>
                    <a:pt x="83" y="53"/>
                  </a:lnTo>
                  <a:lnTo>
                    <a:pt x="82" y="54"/>
                  </a:lnTo>
                  <a:lnTo>
                    <a:pt x="79" y="54"/>
                  </a:lnTo>
                  <a:lnTo>
                    <a:pt x="18" y="54"/>
                  </a:lnTo>
                  <a:lnTo>
                    <a:pt x="19" y="62"/>
                  </a:lnTo>
                  <a:lnTo>
                    <a:pt x="20" y="69"/>
                  </a:lnTo>
                  <a:lnTo>
                    <a:pt x="22" y="75"/>
                  </a:lnTo>
                  <a:lnTo>
                    <a:pt x="25" y="79"/>
                  </a:lnTo>
                  <a:lnTo>
                    <a:pt x="29" y="83"/>
                  </a:lnTo>
                  <a:lnTo>
                    <a:pt x="34" y="86"/>
                  </a:lnTo>
                  <a:lnTo>
                    <a:pt x="41" y="87"/>
                  </a:lnTo>
                  <a:lnTo>
                    <a:pt x="49" y="89"/>
                  </a:lnTo>
                  <a:lnTo>
                    <a:pt x="60" y="87"/>
                  </a:lnTo>
                  <a:lnTo>
                    <a:pt x="69" y="85"/>
                  </a:lnTo>
                  <a:lnTo>
                    <a:pt x="75" y="83"/>
                  </a:lnTo>
                  <a:lnTo>
                    <a:pt x="79" y="82"/>
                  </a:lnTo>
                  <a:lnTo>
                    <a:pt x="80" y="82"/>
                  </a:lnTo>
                  <a:lnTo>
                    <a:pt x="81" y="83"/>
                  </a:lnTo>
                  <a:lnTo>
                    <a:pt x="82" y="85"/>
                  </a:lnTo>
                  <a:lnTo>
                    <a:pt x="82" y="87"/>
                  </a:lnTo>
                  <a:lnTo>
                    <a:pt x="82" y="90"/>
                  </a:lnTo>
                  <a:lnTo>
                    <a:pt x="81" y="92"/>
                  </a:lnTo>
                  <a:lnTo>
                    <a:pt x="81" y="93"/>
                  </a:lnTo>
                  <a:lnTo>
                    <a:pt x="80" y="94"/>
                  </a:lnTo>
                  <a:lnTo>
                    <a:pt x="76" y="97"/>
                  </a:lnTo>
                  <a:lnTo>
                    <a:pt x="69" y="99"/>
                  </a:lnTo>
                  <a:lnTo>
                    <a:pt x="59" y="101"/>
                  </a:lnTo>
                  <a:lnTo>
                    <a:pt x="46" y="102"/>
                  </a:lnTo>
                  <a:lnTo>
                    <a:pt x="36" y="101"/>
                  </a:lnTo>
                  <a:lnTo>
                    <a:pt x="27" y="99"/>
                  </a:lnTo>
                  <a:lnTo>
                    <a:pt x="19" y="94"/>
                  </a:lnTo>
                  <a:lnTo>
                    <a:pt x="12" y="90"/>
                  </a:lnTo>
                  <a:lnTo>
                    <a:pt x="7" y="83"/>
                  </a:lnTo>
                  <a:lnTo>
                    <a:pt x="4" y="74"/>
                  </a:lnTo>
                  <a:lnTo>
                    <a:pt x="2" y="63"/>
                  </a:lnTo>
                  <a:lnTo>
                    <a:pt x="0" y="52"/>
                  </a:lnTo>
                  <a:lnTo>
                    <a:pt x="2" y="40"/>
                  </a:lnTo>
                  <a:lnTo>
                    <a:pt x="4" y="30"/>
                  </a:lnTo>
                  <a:lnTo>
                    <a:pt x="7" y="22"/>
                  </a:lnTo>
                  <a:lnTo>
                    <a:pt x="13" y="14"/>
                  </a:lnTo>
                  <a:lnTo>
                    <a:pt x="19" y="8"/>
                  </a:lnTo>
                  <a:lnTo>
                    <a:pt x="27" y="3"/>
                  </a:lnTo>
                  <a:lnTo>
                    <a:pt x="35" y="1"/>
                  </a:lnTo>
                  <a:lnTo>
                    <a:pt x="45" y="0"/>
                  </a:lnTo>
                  <a:lnTo>
                    <a:pt x="56" y="1"/>
                  </a:lnTo>
                  <a:lnTo>
                    <a:pt x="64" y="3"/>
                  </a:lnTo>
                  <a:lnTo>
                    <a:pt x="71" y="8"/>
                  </a:lnTo>
                  <a:lnTo>
                    <a:pt x="76" y="14"/>
                  </a:lnTo>
                  <a:lnTo>
                    <a:pt x="81" y="19"/>
                  </a:lnTo>
                  <a:lnTo>
                    <a:pt x="83" y="28"/>
                  </a:lnTo>
                  <a:lnTo>
                    <a:pt x="86" y="36"/>
                  </a:lnTo>
                  <a:lnTo>
                    <a:pt x="86" y="44"/>
                  </a:lnTo>
                  <a:lnTo>
                    <a:pt x="86" y="47"/>
                  </a:lnTo>
                  <a:close/>
                  <a:moveTo>
                    <a:pt x="68" y="43"/>
                  </a:moveTo>
                  <a:lnTo>
                    <a:pt x="68" y="43"/>
                  </a:lnTo>
                  <a:lnTo>
                    <a:pt x="68" y="36"/>
                  </a:lnTo>
                  <a:lnTo>
                    <a:pt x="67" y="30"/>
                  </a:lnTo>
                  <a:lnTo>
                    <a:pt x="66" y="25"/>
                  </a:lnTo>
                  <a:lnTo>
                    <a:pt x="63" y="21"/>
                  </a:lnTo>
                  <a:lnTo>
                    <a:pt x="59" y="18"/>
                  </a:lnTo>
                  <a:lnTo>
                    <a:pt x="55" y="15"/>
                  </a:lnTo>
                  <a:lnTo>
                    <a:pt x="50" y="14"/>
                  </a:lnTo>
                  <a:lnTo>
                    <a:pt x="44" y="14"/>
                  </a:lnTo>
                  <a:lnTo>
                    <a:pt x="38" y="14"/>
                  </a:lnTo>
                  <a:lnTo>
                    <a:pt x="33" y="16"/>
                  </a:lnTo>
                  <a:lnTo>
                    <a:pt x="29" y="18"/>
                  </a:lnTo>
                  <a:lnTo>
                    <a:pt x="26" y="22"/>
                  </a:lnTo>
                  <a:lnTo>
                    <a:pt x="22" y="26"/>
                  </a:lnTo>
                  <a:lnTo>
                    <a:pt x="20" y="31"/>
                  </a:lnTo>
                  <a:lnTo>
                    <a:pt x="19" y="37"/>
                  </a:lnTo>
                  <a:lnTo>
                    <a:pt x="18" y="43"/>
                  </a:lnTo>
                  <a:lnTo>
                    <a:pt x="68" y="4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80" name="Freeform 141">
              <a:extLst>
                <a:ext uri="{FF2B5EF4-FFF2-40B4-BE49-F238E27FC236}">
                  <a16:creationId xmlns:a16="http://schemas.microsoft.com/office/drawing/2014/main" id="{4F651C44-35A8-4BD1-838D-284016B4D97E}"/>
                </a:ext>
              </a:extLst>
            </p:cNvPr>
            <p:cNvSpPr>
              <a:spLocks/>
            </p:cNvSpPr>
            <p:nvPr userDrawn="1"/>
          </p:nvSpPr>
          <p:spPr bwMode="auto">
            <a:xfrm>
              <a:off x="2820" y="2123"/>
              <a:ext cx="32" cy="51"/>
            </a:xfrm>
            <a:custGeom>
              <a:avLst/>
              <a:gdLst>
                <a:gd name="T0" fmla="*/ 0 w 66"/>
                <a:gd name="T1" fmla="*/ 1 h 102"/>
                <a:gd name="T2" fmla="*/ 0 w 66"/>
                <a:gd name="T3" fmla="*/ 1 h 102"/>
                <a:gd name="T4" fmla="*/ 0 w 66"/>
                <a:gd name="T5" fmla="*/ 1 h 102"/>
                <a:gd name="T6" fmla="*/ 0 w 66"/>
                <a:gd name="T7" fmla="*/ 1 h 102"/>
                <a:gd name="T8" fmla="*/ 0 w 66"/>
                <a:gd name="T9" fmla="*/ 1 h 102"/>
                <a:gd name="T10" fmla="*/ 0 w 66"/>
                <a:gd name="T11" fmla="*/ 1 h 102"/>
                <a:gd name="T12" fmla="*/ 0 w 66"/>
                <a:gd name="T13" fmla="*/ 1 h 102"/>
                <a:gd name="T14" fmla="*/ 0 w 66"/>
                <a:gd name="T15" fmla="*/ 1 h 102"/>
                <a:gd name="T16" fmla="*/ 0 w 66"/>
                <a:gd name="T17" fmla="*/ 1 h 102"/>
                <a:gd name="T18" fmla="*/ 0 w 66"/>
                <a:gd name="T19" fmla="*/ 1 h 102"/>
                <a:gd name="T20" fmla="*/ 0 w 66"/>
                <a:gd name="T21" fmla="*/ 1 h 102"/>
                <a:gd name="T22" fmla="*/ 0 w 66"/>
                <a:gd name="T23" fmla="*/ 1 h 102"/>
                <a:gd name="T24" fmla="*/ 0 w 66"/>
                <a:gd name="T25" fmla="*/ 1 h 102"/>
                <a:gd name="T26" fmla="*/ 0 w 66"/>
                <a:gd name="T27" fmla="*/ 1 h 102"/>
                <a:gd name="T28" fmla="*/ 0 w 66"/>
                <a:gd name="T29" fmla="*/ 1 h 102"/>
                <a:gd name="T30" fmla="*/ 0 w 66"/>
                <a:gd name="T31" fmla="*/ 1 h 102"/>
                <a:gd name="T32" fmla="*/ 0 w 66"/>
                <a:gd name="T33" fmla="*/ 1 h 102"/>
                <a:gd name="T34" fmla="*/ 0 w 66"/>
                <a:gd name="T35" fmla="*/ 1 h 102"/>
                <a:gd name="T36" fmla="*/ 0 w 66"/>
                <a:gd name="T37" fmla="*/ 1 h 102"/>
                <a:gd name="T38" fmla="*/ 0 w 66"/>
                <a:gd name="T39" fmla="*/ 1 h 102"/>
                <a:gd name="T40" fmla="*/ 0 w 66"/>
                <a:gd name="T41" fmla="*/ 1 h 102"/>
                <a:gd name="T42" fmla="*/ 0 w 66"/>
                <a:gd name="T43" fmla="*/ 1 h 102"/>
                <a:gd name="T44" fmla="*/ 0 w 66"/>
                <a:gd name="T45" fmla="*/ 1 h 102"/>
                <a:gd name="T46" fmla="*/ 0 w 66"/>
                <a:gd name="T47" fmla="*/ 1 h 102"/>
                <a:gd name="T48" fmla="*/ 0 w 66"/>
                <a:gd name="T49" fmla="*/ 1 h 102"/>
                <a:gd name="T50" fmla="*/ 0 w 66"/>
                <a:gd name="T51" fmla="*/ 1 h 102"/>
                <a:gd name="T52" fmla="*/ 0 w 66"/>
                <a:gd name="T53" fmla="*/ 1 h 102"/>
                <a:gd name="T54" fmla="*/ 0 w 66"/>
                <a:gd name="T55" fmla="*/ 0 h 102"/>
                <a:gd name="T56" fmla="*/ 0 w 66"/>
                <a:gd name="T57" fmla="*/ 1 h 102"/>
                <a:gd name="T58" fmla="*/ 0 w 66"/>
                <a:gd name="T59" fmla="*/ 1 h 102"/>
                <a:gd name="T60" fmla="*/ 0 w 66"/>
                <a:gd name="T61" fmla="*/ 1 h 102"/>
                <a:gd name="T62" fmla="*/ 0 w 66"/>
                <a:gd name="T63" fmla="*/ 1 h 102"/>
                <a:gd name="T64" fmla="*/ 0 w 66"/>
                <a:gd name="T65" fmla="*/ 1 h 102"/>
                <a:gd name="T66" fmla="*/ 0 w 66"/>
                <a:gd name="T67" fmla="*/ 1 h 102"/>
                <a:gd name="T68" fmla="*/ 0 w 66"/>
                <a:gd name="T69" fmla="*/ 1 h 102"/>
                <a:gd name="T70" fmla="*/ 0 w 66"/>
                <a:gd name="T71" fmla="*/ 1 h 102"/>
                <a:gd name="T72" fmla="*/ 0 w 66"/>
                <a:gd name="T73" fmla="*/ 1 h 102"/>
                <a:gd name="T74" fmla="*/ 0 w 66"/>
                <a:gd name="T75" fmla="*/ 1 h 102"/>
                <a:gd name="T76" fmla="*/ 0 w 66"/>
                <a:gd name="T77" fmla="*/ 1 h 102"/>
                <a:gd name="T78" fmla="*/ 0 w 66"/>
                <a:gd name="T79" fmla="*/ 1 h 102"/>
                <a:gd name="T80" fmla="*/ 0 w 66"/>
                <a:gd name="T81" fmla="*/ 1 h 102"/>
                <a:gd name="T82" fmla="*/ 0 w 66"/>
                <a:gd name="T83" fmla="*/ 1 h 102"/>
                <a:gd name="T84" fmla="*/ 0 w 66"/>
                <a:gd name="T85" fmla="*/ 1 h 102"/>
                <a:gd name="T86" fmla="*/ 0 w 66"/>
                <a:gd name="T87" fmla="*/ 1 h 102"/>
                <a:gd name="T88" fmla="*/ 0 w 66"/>
                <a:gd name="T89" fmla="*/ 1 h 102"/>
                <a:gd name="T90" fmla="*/ 0 w 66"/>
                <a:gd name="T91" fmla="*/ 1 h 102"/>
                <a:gd name="T92" fmla="*/ 0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5" y="79"/>
                  </a:lnTo>
                  <a:lnTo>
                    <a:pt x="63" y="85"/>
                  </a:lnTo>
                  <a:lnTo>
                    <a:pt x="60" y="90"/>
                  </a:lnTo>
                  <a:lnTo>
                    <a:pt x="55" y="94"/>
                  </a:lnTo>
                  <a:lnTo>
                    <a:pt x="51" y="98"/>
                  </a:lnTo>
                  <a:lnTo>
                    <a:pt x="44" y="100"/>
                  </a:lnTo>
                  <a:lnTo>
                    <a:pt x="37" y="101"/>
                  </a:lnTo>
                  <a:lnTo>
                    <a:pt x="30" y="102"/>
                  </a:lnTo>
                  <a:lnTo>
                    <a:pt x="20" y="101"/>
                  </a:lnTo>
                  <a:lnTo>
                    <a:pt x="12" y="99"/>
                  </a:lnTo>
                  <a:lnTo>
                    <a:pt x="6" y="97"/>
                  </a:lnTo>
                  <a:lnTo>
                    <a:pt x="2" y="94"/>
                  </a:lnTo>
                  <a:lnTo>
                    <a:pt x="1" y="92"/>
                  </a:lnTo>
                  <a:lnTo>
                    <a:pt x="0" y="86"/>
                  </a:lnTo>
                  <a:lnTo>
                    <a:pt x="0" y="83"/>
                  </a:lnTo>
                  <a:lnTo>
                    <a:pt x="1" y="82"/>
                  </a:lnTo>
                  <a:lnTo>
                    <a:pt x="2" y="81"/>
                  </a:lnTo>
                  <a:lnTo>
                    <a:pt x="3" y="79"/>
                  </a:lnTo>
                  <a:lnTo>
                    <a:pt x="7" y="81"/>
                  </a:lnTo>
                  <a:lnTo>
                    <a:pt x="12" y="84"/>
                  </a:lnTo>
                  <a:lnTo>
                    <a:pt x="20" y="87"/>
                  </a:lnTo>
                  <a:lnTo>
                    <a:pt x="24" y="89"/>
                  </a:lnTo>
                  <a:lnTo>
                    <a:pt x="30" y="89"/>
                  </a:lnTo>
                  <a:lnTo>
                    <a:pt x="38" y="87"/>
                  </a:lnTo>
                  <a:lnTo>
                    <a:pt x="44" y="85"/>
                  </a:lnTo>
                  <a:lnTo>
                    <a:pt x="46" y="83"/>
                  </a:lnTo>
                  <a:lnTo>
                    <a:pt x="47" y="81"/>
                  </a:lnTo>
                  <a:lnTo>
                    <a:pt x="48" y="77"/>
                  </a:lnTo>
                  <a:lnTo>
                    <a:pt x="50" y="74"/>
                  </a:lnTo>
                  <a:lnTo>
                    <a:pt x="48" y="70"/>
                  </a:lnTo>
                  <a:lnTo>
                    <a:pt x="47" y="67"/>
                  </a:lnTo>
                  <a:lnTo>
                    <a:pt x="42" y="62"/>
                  </a:lnTo>
                  <a:lnTo>
                    <a:pt x="35" y="59"/>
                  </a:lnTo>
                  <a:lnTo>
                    <a:pt x="25" y="55"/>
                  </a:lnTo>
                  <a:lnTo>
                    <a:pt x="17" y="52"/>
                  </a:lnTo>
                  <a:lnTo>
                    <a:pt x="9" y="46"/>
                  </a:lnTo>
                  <a:lnTo>
                    <a:pt x="7" y="43"/>
                  </a:lnTo>
                  <a:lnTo>
                    <a:pt x="5" y="38"/>
                  </a:lnTo>
                  <a:lnTo>
                    <a:pt x="3" y="33"/>
                  </a:lnTo>
                  <a:lnTo>
                    <a:pt x="2" y="28"/>
                  </a:lnTo>
                  <a:lnTo>
                    <a:pt x="3" y="23"/>
                  </a:lnTo>
                  <a:lnTo>
                    <a:pt x="5" y="17"/>
                  </a:lnTo>
                  <a:lnTo>
                    <a:pt x="7" y="13"/>
                  </a:lnTo>
                  <a:lnTo>
                    <a:pt x="10" y="9"/>
                  </a:lnTo>
                  <a:lnTo>
                    <a:pt x="16" y="6"/>
                  </a:lnTo>
                  <a:lnTo>
                    <a:pt x="22" y="2"/>
                  </a:lnTo>
                  <a:lnTo>
                    <a:pt x="29" y="1"/>
                  </a:lnTo>
                  <a:lnTo>
                    <a:pt x="36" y="0"/>
                  </a:lnTo>
                  <a:lnTo>
                    <a:pt x="44" y="1"/>
                  </a:lnTo>
                  <a:lnTo>
                    <a:pt x="51" y="2"/>
                  </a:lnTo>
                  <a:lnTo>
                    <a:pt x="55" y="4"/>
                  </a:lnTo>
                  <a:lnTo>
                    <a:pt x="59" y="7"/>
                  </a:lnTo>
                  <a:lnTo>
                    <a:pt x="60" y="8"/>
                  </a:lnTo>
                  <a:lnTo>
                    <a:pt x="61" y="9"/>
                  </a:lnTo>
                  <a:lnTo>
                    <a:pt x="61" y="11"/>
                  </a:lnTo>
                  <a:lnTo>
                    <a:pt x="61" y="14"/>
                  </a:lnTo>
                  <a:lnTo>
                    <a:pt x="61" y="17"/>
                  </a:lnTo>
                  <a:lnTo>
                    <a:pt x="60" y="19"/>
                  </a:lnTo>
                  <a:lnTo>
                    <a:pt x="60" y="21"/>
                  </a:lnTo>
                  <a:lnTo>
                    <a:pt x="59" y="21"/>
                  </a:lnTo>
                  <a:lnTo>
                    <a:pt x="55" y="19"/>
                  </a:lnTo>
                  <a:lnTo>
                    <a:pt x="51" y="17"/>
                  </a:lnTo>
                  <a:lnTo>
                    <a:pt x="45" y="15"/>
                  </a:lnTo>
                  <a:lnTo>
                    <a:pt x="36" y="14"/>
                  </a:lnTo>
                  <a:lnTo>
                    <a:pt x="29" y="15"/>
                  </a:lnTo>
                  <a:lnTo>
                    <a:pt x="23" y="17"/>
                  </a:lnTo>
                  <a:lnTo>
                    <a:pt x="20" y="22"/>
                  </a:lnTo>
                  <a:lnTo>
                    <a:pt x="18" y="26"/>
                  </a:lnTo>
                  <a:lnTo>
                    <a:pt x="20" y="31"/>
                  </a:lnTo>
                  <a:lnTo>
                    <a:pt x="21" y="33"/>
                  </a:lnTo>
                  <a:lnTo>
                    <a:pt x="27" y="38"/>
                  </a:lnTo>
                  <a:lnTo>
                    <a:pt x="33" y="43"/>
                  </a:lnTo>
                  <a:lnTo>
                    <a:pt x="43" y="46"/>
                  </a:lnTo>
                  <a:lnTo>
                    <a:pt x="51" y="49"/>
                  </a:lnTo>
                  <a:lnTo>
                    <a:pt x="59" y="54"/>
                  </a:lnTo>
                  <a:lnTo>
                    <a:pt x="61" y="57"/>
                  </a:lnTo>
                  <a:lnTo>
                    <a:pt x="63" y="62"/>
                  </a:lnTo>
                  <a:lnTo>
                    <a:pt x="66"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81" name="Freeform 142">
              <a:extLst>
                <a:ext uri="{FF2B5EF4-FFF2-40B4-BE49-F238E27FC236}">
                  <a16:creationId xmlns:a16="http://schemas.microsoft.com/office/drawing/2014/main" id="{57AEEDD3-4C69-4FBC-8EE6-8581C64D1469}"/>
                </a:ext>
              </a:extLst>
            </p:cNvPr>
            <p:cNvSpPr>
              <a:spLocks/>
            </p:cNvSpPr>
            <p:nvPr userDrawn="1"/>
          </p:nvSpPr>
          <p:spPr bwMode="auto">
            <a:xfrm>
              <a:off x="2735" y="2672"/>
              <a:ext cx="51" cy="67"/>
            </a:xfrm>
            <a:custGeom>
              <a:avLst/>
              <a:gdLst>
                <a:gd name="T0" fmla="*/ 1 w 101"/>
                <a:gd name="T1" fmla="*/ 1 h 134"/>
                <a:gd name="T2" fmla="*/ 1 w 101"/>
                <a:gd name="T3" fmla="*/ 1 h 134"/>
                <a:gd name="T4" fmla="*/ 1 w 101"/>
                <a:gd name="T5" fmla="*/ 1 h 134"/>
                <a:gd name="T6" fmla="*/ 1 w 101"/>
                <a:gd name="T7" fmla="*/ 1 h 134"/>
                <a:gd name="T8" fmla="*/ 1 w 101"/>
                <a:gd name="T9" fmla="*/ 1 h 134"/>
                <a:gd name="T10" fmla="*/ 1 w 101"/>
                <a:gd name="T11" fmla="*/ 1 h 134"/>
                <a:gd name="T12" fmla="*/ 1 w 101"/>
                <a:gd name="T13" fmla="*/ 1 h 134"/>
                <a:gd name="T14" fmla="*/ 1 w 101"/>
                <a:gd name="T15" fmla="*/ 1 h 134"/>
                <a:gd name="T16" fmla="*/ 1 w 101"/>
                <a:gd name="T17" fmla="*/ 1 h 134"/>
                <a:gd name="T18" fmla="*/ 1 w 101"/>
                <a:gd name="T19" fmla="*/ 1 h 134"/>
                <a:gd name="T20" fmla="*/ 1 w 101"/>
                <a:gd name="T21" fmla="*/ 1 h 134"/>
                <a:gd name="T22" fmla="*/ 1 w 101"/>
                <a:gd name="T23" fmla="*/ 1 h 134"/>
                <a:gd name="T24" fmla="*/ 1 w 101"/>
                <a:gd name="T25" fmla="*/ 1 h 134"/>
                <a:gd name="T26" fmla="*/ 1 w 101"/>
                <a:gd name="T27" fmla="*/ 1 h 134"/>
                <a:gd name="T28" fmla="*/ 1 w 101"/>
                <a:gd name="T29" fmla="*/ 1 h 134"/>
                <a:gd name="T30" fmla="*/ 1 w 101"/>
                <a:gd name="T31" fmla="*/ 1 h 134"/>
                <a:gd name="T32" fmla="*/ 1 w 101"/>
                <a:gd name="T33" fmla="*/ 1 h 134"/>
                <a:gd name="T34" fmla="*/ 1 w 101"/>
                <a:gd name="T35" fmla="*/ 1 h 134"/>
                <a:gd name="T36" fmla="*/ 1 w 101"/>
                <a:gd name="T37" fmla="*/ 1 h 134"/>
                <a:gd name="T38" fmla="*/ 1 w 101"/>
                <a:gd name="T39" fmla="*/ 1 h 134"/>
                <a:gd name="T40" fmla="*/ 1 w 101"/>
                <a:gd name="T41" fmla="*/ 1 h 134"/>
                <a:gd name="T42" fmla="*/ 1 w 101"/>
                <a:gd name="T43" fmla="*/ 1 h 134"/>
                <a:gd name="T44" fmla="*/ 0 w 101"/>
                <a:gd name="T45" fmla="*/ 1 h 134"/>
                <a:gd name="T46" fmla="*/ 1 w 101"/>
                <a:gd name="T47" fmla="*/ 1 h 134"/>
                <a:gd name="T48" fmla="*/ 1 w 101"/>
                <a:gd name="T49" fmla="*/ 1 h 134"/>
                <a:gd name="T50" fmla="*/ 1 w 101"/>
                <a:gd name="T51" fmla="*/ 0 h 134"/>
                <a:gd name="T52" fmla="*/ 1 w 101"/>
                <a:gd name="T53" fmla="*/ 0 h 134"/>
                <a:gd name="T54" fmla="*/ 1 w 101"/>
                <a:gd name="T55" fmla="*/ 1 h 134"/>
                <a:gd name="T56" fmla="*/ 1 w 101"/>
                <a:gd name="T57" fmla="*/ 1 h 134"/>
                <a:gd name="T58" fmla="*/ 1 w 101"/>
                <a:gd name="T59" fmla="*/ 1 h 134"/>
                <a:gd name="T60" fmla="*/ 1 w 101"/>
                <a:gd name="T61" fmla="*/ 1 h 134"/>
                <a:gd name="T62" fmla="*/ 1 w 101"/>
                <a:gd name="T63" fmla="*/ 1 h 134"/>
                <a:gd name="T64" fmla="*/ 1 w 101"/>
                <a:gd name="T65" fmla="*/ 1 h 134"/>
                <a:gd name="T66" fmla="*/ 1 w 101"/>
                <a:gd name="T67" fmla="*/ 1 h 134"/>
                <a:gd name="T68" fmla="*/ 1 w 101"/>
                <a:gd name="T69" fmla="*/ 1 h 134"/>
                <a:gd name="T70" fmla="*/ 1 w 101"/>
                <a:gd name="T71" fmla="*/ 1 h 134"/>
                <a:gd name="T72" fmla="*/ 1 w 101"/>
                <a:gd name="T73" fmla="*/ 1 h 134"/>
                <a:gd name="T74" fmla="*/ 1 w 101"/>
                <a:gd name="T75" fmla="*/ 1 h 134"/>
                <a:gd name="T76" fmla="*/ 1 w 101"/>
                <a:gd name="T77" fmla="*/ 1 h 134"/>
                <a:gd name="T78" fmla="*/ 1 w 101"/>
                <a:gd name="T79" fmla="*/ 1 h 134"/>
                <a:gd name="T80" fmla="*/ 1 w 101"/>
                <a:gd name="T81" fmla="*/ 0 h 134"/>
                <a:gd name="T82" fmla="*/ 1 w 101"/>
                <a:gd name="T83" fmla="*/ 0 h 134"/>
                <a:gd name="T84" fmla="*/ 1 w 101"/>
                <a:gd name="T85" fmla="*/ 0 h 134"/>
                <a:gd name="T86" fmla="*/ 1 w 101"/>
                <a:gd name="T87" fmla="*/ 1 h 134"/>
                <a:gd name="T88" fmla="*/ 1 w 101"/>
                <a:gd name="T89" fmla="*/ 1 h 134"/>
                <a:gd name="T90" fmla="*/ 1 w 101"/>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1" h="134">
                  <a:moveTo>
                    <a:pt x="101" y="127"/>
                  </a:moveTo>
                  <a:lnTo>
                    <a:pt x="101" y="127"/>
                  </a:lnTo>
                  <a:lnTo>
                    <a:pt x="100" y="130"/>
                  </a:lnTo>
                  <a:lnTo>
                    <a:pt x="98" y="132"/>
                  </a:lnTo>
                  <a:lnTo>
                    <a:pt x="95" y="134"/>
                  </a:lnTo>
                  <a:lnTo>
                    <a:pt x="93" y="134"/>
                  </a:lnTo>
                  <a:lnTo>
                    <a:pt x="87" y="134"/>
                  </a:lnTo>
                  <a:lnTo>
                    <a:pt x="83" y="134"/>
                  </a:lnTo>
                  <a:lnTo>
                    <a:pt x="78" y="131"/>
                  </a:lnTo>
                  <a:lnTo>
                    <a:pt x="75" y="127"/>
                  </a:lnTo>
                  <a:lnTo>
                    <a:pt x="71" y="121"/>
                  </a:lnTo>
                  <a:lnTo>
                    <a:pt x="30" y="45"/>
                  </a:lnTo>
                  <a:lnTo>
                    <a:pt x="24" y="32"/>
                  </a:lnTo>
                  <a:lnTo>
                    <a:pt x="17" y="20"/>
                  </a:lnTo>
                  <a:lnTo>
                    <a:pt x="18" y="36"/>
                  </a:lnTo>
                  <a:lnTo>
                    <a:pt x="18" y="51"/>
                  </a:lnTo>
                  <a:lnTo>
                    <a:pt x="18" y="131"/>
                  </a:lnTo>
                  <a:lnTo>
                    <a:pt x="17" y="132"/>
                  </a:lnTo>
                  <a:lnTo>
                    <a:pt x="16" y="134"/>
                  </a:lnTo>
                  <a:lnTo>
                    <a:pt x="14" y="134"/>
                  </a:lnTo>
                  <a:lnTo>
                    <a:pt x="9" y="134"/>
                  </a:lnTo>
                  <a:lnTo>
                    <a:pt x="4" y="134"/>
                  </a:lnTo>
                  <a:lnTo>
                    <a:pt x="2" y="134"/>
                  </a:lnTo>
                  <a:lnTo>
                    <a:pt x="1" y="132"/>
                  </a:lnTo>
                  <a:lnTo>
                    <a:pt x="0" y="131"/>
                  </a:lnTo>
                  <a:lnTo>
                    <a:pt x="0" y="8"/>
                  </a:lnTo>
                  <a:lnTo>
                    <a:pt x="1" y="5"/>
                  </a:lnTo>
                  <a:lnTo>
                    <a:pt x="2" y="2"/>
                  </a:lnTo>
                  <a:lnTo>
                    <a:pt x="4" y="1"/>
                  </a:lnTo>
                  <a:lnTo>
                    <a:pt x="8" y="0"/>
                  </a:lnTo>
                  <a:lnTo>
                    <a:pt x="16" y="0"/>
                  </a:lnTo>
                  <a:lnTo>
                    <a:pt x="22" y="1"/>
                  </a:lnTo>
                  <a:lnTo>
                    <a:pt x="25" y="2"/>
                  </a:lnTo>
                  <a:lnTo>
                    <a:pt x="28" y="6"/>
                  </a:lnTo>
                  <a:lnTo>
                    <a:pt x="32" y="11"/>
                  </a:lnTo>
                  <a:lnTo>
                    <a:pt x="63" y="69"/>
                  </a:lnTo>
                  <a:lnTo>
                    <a:pt x="68" y="81"/>
                  </a:lnTo>
                  <a:lnTo>
                    <a:pt x="73" y="90"/>
                  </a:lnTo>
                  <a:lnTo>
                    <a:pt x="78" y="100"/>
                  </a:lnTo>
                  <a:lnTo>
                    <a:pt x="83" y="109"/>
                  </a:lnTo>
                  <a:lnTo>
                    <a:pt x="84" y="109"/>
                  </a:lnTo>
                  <a:lnTo>
                    <a:pt x="83" y="92"/>
                  </a:lnTo>
                  <a:lnTo>
                    <a:pt x="83" y="76"/>
                  </a:lnTo>
                  <a:lnTo>
                    <a:pt x="83" y="3"/>
                  </a:lnTo>
                  <a:lnTo>
                    <a:pt x="84" y="2"/>
                  </a:lnTo>
                  <a:lnTo>
                    <a:pt x="85" y="1"/>
                  </a:lnTo>
                  <a:lnTo>
                    <a:pt x="87" y="0"/>
                  </a:lnTo>
                  <a:lnTo>
                    <a:pt x="92" y="0"/>
                  </a:lnTo>
                  <a:lnTo>
                    <a:pt x="96" y="0"/>
                  </a:lnTo>
                  <a:lnTo>
                    <a:pt x="99" y="1"/>
                  </a:lnTo>
                  <a:lnTo>
                    <a:pt x="100" y="2"/>
                  </a:lnTo>
                  <a:lnTo>
                    <a:pt x="101" y="3"/>
                  </a:lnTo>
                  <a:lnTo>
                    <a:pt x="101" y="12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82" name="Freeform 143">
              <a:extLst>
                <a:ext uri="{FF2B5EF4-FFF2-40B4-BE49-F238E27FC236}">
                  <a16:creationId xmlns:a16="http://schemas.microsoft.com/office/drawing/2014/main" id="{B1516427-F60F-4FE6-A77E-3844D2C89C99}"/>
                </a:ext>
              </a:extLst>
            </p:cNvPr>
            <p:cNvSpPr>
              <a:spLocks noEditPoints="1"/>
            </p:cNvSpPr>
            <p:nvPr userDrawn="1"/>
          </p:nvSpPr>
          <p:spPr bwMode="auto">
            <a:xfrm>
              <a:off x="2799" y="2689"/>
              <a:ext cx="46" cy="51"/>
            </a:xfrm>
            <a:custGeom>
              <a:avLst/>
              <a:gdLst>
                <a:gd name="T0" fmla="*/ 1 w 92"/>
                <a:gd name="T1" fmla="*/ 0 h 103"/>
                <a:gd name="T2" fmla="*/ 1 w 92"/>
                <a:gd name="T3" fmla="*/ 0 h 103"/>
                <a:gd name="T4" fmla="*/ 1 w 92"/>
                <a:gd name="T5" fmla="*/ 0 h 103"/>
                <a:gd name="T6" fmla="*/ 1 w 92"/>
                <a:gd name="T7" fmla="*/ 0 h 103"/>
                <a:gd name="T8" fmla="*/ 1 w 92"/>
                <a:gd name="T9" fmla="*/ 0 h 103"/>
                <a:gd name="T10" fmla="*/ 1 w 92"/>
                <a:gd name="T11" fmla="*/ 0 h 103"/>
                <a:gd name="T12" fmla="*/ 1 w 92"/>
                <a:gd name="T13" fmla="*/ 0 h 103"/>
                <a:gd name="T14" fmla="*/ 1 w 92"/>
                <a:gd name="T15" fmla="*/ 0 h 103"/>
                <a:gd name="T16" fmla="*/ 1 w 92"/>
                <a:gd name="T17" fmla="*/ 0 h 103"/>
                <a:gd name="T18" fmla="*/ 1 w 92"/>
                <a:gd name="T19" fmla="*/ 0 h 103"/>
                <a:gd name="T20" fmla="*/ 1 w 92"/>
                <a:gd name="T21" fmla="*/ 0 h 103"/>
                <a:gd name="T22" fmla="*/ 1 w 92"/>
                <a:gd name="T23" fmla="*/ 0 h 103"/>
                <a:gd name="T24" fmla="*/ 0 w 92"/>
                <a:gd name="T25" fmla="*/ 0 h 103"/>
                <a:gd name="T26" fmla="*/ 1 w 92"/>
                <a:gd name="T27" fmla="*/ 0 h 103"/>
                <a:gd name="T28" fmla="*/ 1 w 92"/>
                <a:gd name="T29" fmla="*/ 0 h 103"/>
                <a:gd name="T30" fmla="*/ 1 w 92"/>
                <a:gd name="T31" fmla="*/ 0 h 103"/>
                <a:gd name="T32" fmla="*/ 1 w 92"/>
                <a:gd name="T33" fmla="*/ 0 h 103"/>
                <a:gd name="T34" fmla="*/ 1 w 92"/>
                <a:gd name="T35" fmla="*/ 0 h 103"/>
                <a:gd name="T36" fmla="*/ 1 w 92"/>
                <a:gd name="T37" fmla="*/ 0 h 103"/>
                <a:gd name="T38" fmla="*/ 1 w 92"/>
                <a:gd name="T39" fmla="*/ 0 h 103"/>
                <a:gd name="T40" fmla="*/ 1 w 92"/>
                <a:gd name="T41" fmla="*/ 0 h 103"/>
                <a:gd name="T42" fmla="*/ 1 w 92"/>
                <a:gd name="T43" fmla="*/ 0 h 103"/>
                <a:gd name="T44" fmla="*/ 1 w 92"/>
                <a:gd name="T45" fmla="*/ 0 h 103"/>
                <a:gd name="T46" fmla="*/ 1 w 92"/>
                <a:gd name="T47" fmla="*/ 0 h 103"/>
                <a:gd name="T48" fmla="*/ 1 w 92"/>
                <a:gd name="T49" fmla="*/ 0 h 103"/>
                <a:gd name="T50" fmla="*/ 1 w 92"/>
                <a:gd name="T51" fmla="*/ 0 h 103"/>
                <a:gd name="T52" fmla="*/ 1 w 92"/>
                <a:gd name="T53" fmla="*/ 0 h 103"/>
                <a:gd name="T54" fmla="*/ 1 w 92"/>
                <a:gd name="T55" fmla="*/ 0 h 103"/>
                <a:gd name="T56" fmla="*/ 1 w 92"/>
                <a:gd name="T57" fmla="*/ 0 h 103"/>
                <a:gd name="T58" fmla="*/ 1 w 92"/>
                <a:gd name="T59" fmla="*/ 0 h 103"/>
                <a:gd name="T60" fmla="*/ 1 w 92"/>
                <a:gd name="T61" fmla="*/ 0 h 103"/>
                <a:gd name="T62" fmla="*/ 1 w 92"/>
                <a:gd name="T63" fmla="*/ 0 h 103"/>
                <a:gd name="T64" fmla="*/ 1 w 92"/>
                <a:gd name="T65" fmla="*/ 0 h 103"/>
                <a:gd name="T66" fmla="*/ 1 w 92"/>
                <a:gd name="T67" fmla="*/ 0 h 103"/>
                <a:gd name="T68" fmla="*/ 1 w 92"/>
                <a:gd name="T69" fmla="*/ 0 h 103"/>
                <a:gd name="T70" fmla="*/ 1 w 92"/>
                <a:gd name="T71" fmla="*/ 0 h 103"/>
                <a:gd name="T72" fmla="*/ 1 w 92"/>
                <a:gd name="T73" fmla="*/ 0 h 103"/>
                <a:gd name="T74" fmla="*/ 1 w 92"/>
                <a:gd name="T75" fmla="*/ 0 h 103"/>
                <a:gd name="T76" fmla="*/ 1 w 92"/>
                <a:gd name="T77" fmla="*/ 0 h 103"/>
                <a:gd name="T78" fmla="*/ 1 w 92"/>
                <a:gd name="T79" fmla="*/ 0 h 103"/>
                <a:gd name="T80" fmla="*/ 1 w 92"/>
                <a:gd name="T81" fmla="*/ 0 h 103"/>
                <a:gd name="T82" fmla="*/ 1 w 92"/>
                <a:gd name="T83" fmla="*/ 0 h 103"/>
                <a:gd name="T84" fmla="*/ 1 w 92"/>
                <a:gd name="T85" fmla="*/ 0 h 103"/>
                <a:gd name="T86" fmla="*/ 1 w 92"/>
                <a:gd name="T87" fmla="*/ 0 h 103"/>
                <a:gd name="T88" fmla="*/ 1 w 92"/>
                <a:gd name="T89" fmla="*/ 0 h 103"/>
                <a:gd name="T90" fmla="*/ 1 w 92"/>
                <a:gd name="T91" fmla="*/ 0 h 103"/>
                <a:gd name="T92" fmla="*/ 1 w 92"/>
                <a:gd name="T93" fmla="*/ 0 h 103"/>
                <a:gd name="T94" fmla="*/ 1 w 92"/>
                <a:gd name="T95" fmla="*/ 0 h 103"/>
                <a:gd name="T96" fmla="*/ 1 w 92"/>
                <a:gd name="T97" fmla="*/ 0 h 103"/>
                <a:gd name="T98" fmla="*/ 1 w 92"/>
                <a:gd name="T99" fmla="*/ 0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3">
                  <a:moveTo>
                    <a:pt x="92" y="51"/>
                  </a:moveTo>
                  <a:lnTo>
                    <a:pt x="92" y="51"/>
                  </a:lnTo>
                  <a:lnTo>
                    <a:pt x="92" y="61"/>
                  </a:lnTo>
                  <a:lnTo>
                    <a:pt x="89" y="72"/>
                  </a:lnTo>
                  <a:lnTo>
                    <a:pt x="86" y="80"/>
                  </a:lnTo>
                  <a:lnTo>
                    <a:pt x="80" y="88"/>
                  </a:lnTo>
                  <a:lnTo>
                    <a:pt x="73" y="94"/>
                  </a:lnTo>
                  <a:lnTo>
                    <a:pt x="65" y="98"/>
                  </a:lnTo>
                  <a:lnTo>
                    <a:pt x="56" y="102"/>
                  </a:lnTo>
                  <a:lnTo>
                    <a:pt x="44" y="103"/>
                  </a:lnTo>
                  <a:lnTo>
                    <a:pt x="34" y="102"/>
                  </a:lnTo>
                  <a:lnTo>
                    <a:pt x="25" y="99"/>
                  </a:lnTo>
                  <a:lnTo>
                    <a:pt x="17" y="95"/>
                  </a:lnTo>
                  <a:lnTo>
                    <a:pt x="11" y="89"/>
                  </a:lnTo>
                  <a:lnTo>
                    <a:pt x="5" y="82"/>
                  </a:lnTo>
                  <a:lnTo>
                    <a:pt x="2" y="73"/>
                  </a:lnTo>
                  <a:lnTo>
                    <a:pt x="1" y="64"/>
                  </a:lnTo>
                  <a:lnTo>
                    <a:pt x="0" y="52"/>
                  </a:lnTo>
                  <a:lnTo>
                    <a:pt x="1" y="42"/>
                  </a:lnTo>
                  <a:lnTo>
                    <a:pt x="3" y="31"/>
                  </a:lnTo>
                  <a:lnTo>
                    <a:pt x="6" y="22"/>
                  </a:lnTo>
                  <a:lnTo>
                    <a:pt x="11" y="15"/>
                  </a:lnTo>
                  <a:lnTo>
                    <a:pt x="18" y="10"/>
                  </a:lnTo>
                  <a:lnTo>
                    <a:pt x="26" y="5"/>
                  </a:lnTo>
                  <a:lnTo>
                    <a:pt x="35" y="1"/>
                  </a:lnTo>
                  <a:lnTo>
                    <a:pt x="47" y="0"/>
                  </a:lnTo>
                  <a:lnTo>
                    <a:pt x="57" y="1"/>
                  </a:lnTo>
                  <a:lnTo>
                    <a:pt x="66" y="4"/>
                  </a:lnTo>
                  <a:lnTo>
                    <a:pt x="74" y="8"/>
                  </a:lnTo>
                  <a:lnTo>
                    <a:pt x="81" y="14"/>
                  </a:lnTo>
                  <a:lnTo>
                    <a:pt x="86" y="21"/>
                  </a:lnTo>
                  <a:lnTo>
                    <a:pt x="89" y="29"/>
                  </a:lnTo>
                  <a:lnTo>
                    <a:pt x="92" y="40"/>
                  </a:lnTo>
                  <a:lnTo>
                    <a:pt x="92" y="51"/>
                  </a:lnTo>
                  <a:close/>
                  <a:moveTo>
                    <a:pt x="74" y="52"/>
                  </a:moveTo>
                  <a:lnTo>
                    <a:pt x="74" y="52"/>
                  </a:lnTo>
                  <a:lnTo>
                    <a:pt x="74" y="44"/>
                  </a:lnTo>
                  <a:lnTo>
                    <a:pt x="73" y="37"/>
                  </a:lnTo>
                  <a:lnTo>
                    <a:pt x="71" y="31"/>
                  </a:lnTo>
                  <a:lnTo>
                    <a:pt x="69" y="26"/>
                  </a:lnTo>
                  <a:lnTo>
                    <a:pt x="65" y="21"/>
                  </a:lnTo>
                  <a:lnTo>
                    <a:pt x="59" y="18"/>
                  </a:lnTo>
                  <a:lnTo>
                    <a:pt x="54" y="15"/>
                  </a:lnTo>
                  <a:lnTo>
                    <a:pt x="46" y="15"/>
                  </a:lnTo>
                  <a:lnTo>
                    <a:pt x="39" y="15"/>
                  </a:lnTo>
                  <a:lnTo>
                    <a:pt x="33" y="18"/>
                  </a:lnTo>
                  <a:lnTo>
                    <a:pt x="28" y="21"/>
                  </a:lnTo>
                  <a:lnTo>
                    <a:pt x="24" y="26"/>
                  </a:lnTo>
                  <a:lnTo>
                    <a:pt x="21" y="30"/>
                  </a:lnTo>
                  <a:lnTo>
                    <a:pt x="19" y="37"/>
                  </a:lnTo>
                  <a:lnTo>
                    <a:pt x="18" y="44"/>
                  </a:lnTo>
                  <a:lnTo>
                    <a:pt x="17" y="51"/>
                  </a:lnTo>
                  <a:lnTo>
                    <a:pt x="18" y="59"/>
                  </a:lnTo>
                  <a:lnTo>
                    <a:pt x="19" y="66"/>
                  </a:lnTo>
                  <a:lnTo>
                    <a:pt x="20" y="72"/>
                  </a:lnTo>
                  <a:lnTo>
                    <a:pt x="24" y="78"/>
                  </a:lnTo>
                  <a:lnTo>
                    <a:pt x="27" y="82"/>
                  </a:lnTo>
                  <a:lnTo>
                    <a:pt x="32" y="86"/>
                  </a:lnTo>
                  <a:lnTo>
                    <a:pt x="39" y="88"/>
                  </a:lnTo>
                  <a:lnTo>
                    <a:pt x="46" y="88"/>
                  </a:lnTo>
                  <a:lnTo>
                    <a:pt x="53" y="88"/>
                  </a:lnTo>
                  <a:lnTo>
                    <a:pt x="58" y="86"/>
                  </a:lnTo>
                  <a:lnTo>
                    <a:pt x="64" y="82"/>
                  </a:lnTo>
                  <a:lnTo>
                    <a:pt x="68" y="78"/>
                  </a:lnTo>
                  <a:lnTo>
                    <a:pt x="71" y="73"/>
                  </a:lnTo>
                  <a:lnTo>
                    <a:pt x="73" y="66"/>
                  </a:lnTo>
                  <a:lnTo>
                    <a:pt x="74" y="59"/>
                  </a:lnTo>
                  <a:lnTo>
                    <a:pt x="74" y="5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noProof="0"/>
          </a:p>
        </p:txBody>
      </p:sp>
      <p:sp>
        <p:nvSpPr>
          <p:cNvPr id="276" name="Text Placeholder 4"/>
          <p:cNvSpPr>
            <a:spLocks noGrp="1"/>
          </p:cNvSpPr>
          <p:nvPr>
            <p:ph type="body" sz="quarter" idx="68"/>
          </p:nvPr>
        </p:nvSpPr>
        <p:spPr>
          <a:xfrm>
            <a:off x="467544" y="1689100"/>
            <a:ext cx="1502544" cy="2525714"/>
          </a:xfrm>
        </p:spPr>
        <p:txBody>
          <a:bodyPr anchor="ctr">
            <a:noAutofit/>
          </a:bodyPr>
          <a:lstStyle>
            <a:lvl1pPr marL="0" indent="0" algn="ctr">
              <a:buNone/>
              <a:defRPr sz="1800">
                <a:solidFill>
                  <a:schemeClr val="tx1"/>
                </a:solidFill>
              </a:defRPr>
            </a:lvl1pPr>
          </a:lstStyle>
          <a:p>
            <a:pPr lvl="0"/>
            <a:r>
              <a:rPr lang="en-US" noProof="0"/>
              <a:t>Click to edit Master text styles</a:t>
            </a:r>
          </a:p>
        </p:txBody>
      </p:sp>
      <p:sp>
        <p:nvSpPr>
          <p:cNvPr id="277" name="Text Placeholder 4"/>
          <p:cNvSpPr>
            <a:spLocks noGrp="1"/>
          </p:cNvSpPr>
          <p:nvPr>
            <p:ph type="body" sz="quarter" idx="60"/>
          </p:nvPr>
        </p:nvSpPr>
        <p:spPr>
          <a:xfrm>
            <a:off x="6921500" y="1183383"/>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78" name="Text Placeholder 4"/>
          <p:cNvSpPr>
            <a:spLocks noGrp="1"/>
          </p:cNvSpPr>
          <p:nvPr>
            <p:ph type="body" sz="quarter" idx="69"/>
          </p:nvPr>
        </p:nvSpPr>
        <p:spPr>
          <a:xfrm>
            <a:off x="6921500" y="1609627"/>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79" name="Text Placeholder 4"/>
          <p:cNvSpPr>
            <a:spLocks noGrp="1"/>
          </p:cNvSpPr>
          <p:nvPr>
            <p:ph type="body" sz="quarter" idx="70"/>
          </p:nvPr>
        </p:nvSpPr>
        <p:spPr>
          <a:xfrm>
            <a:off x="6921500" y="2059782"/>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0" name="Text Placeholder 4"/>
          <p:cNvSpPr>
            <a:spLocks noGrp="1"/>
          </p:cNvSpPr>
          <p:nvPr>
            <p:ph type="body" sz="quarter" idx="71"/>
          </p:nvPr>
        </p:nvSpPr>
        <p:spPr>
          <a:xfrm>
            <a:off x="6921500" y="2486026"/>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1" name="Text Placeholder 4"/>
          <p:cNvSpPr>
            <a:spLocks noGrp="1"/>
          </p:cNvSpPr>
          <p:nvPr>
            <p:ph type="body" sz="quarter" idx="72"/>
          </p:nvPr>
        </p:nvSpPr>
        <p:spPr>
          <a:xfrm>
            <a:off x="6921500" y="2991645"/>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2" name="Text Placeholder 4"/>
          <p:cNvSpPr>
            <a:spLocks noGrp="1"/>
          </p:cNvSpPr>
          <p:nvPr>
            <p:ph type="body" sz="quarter" idx="73"/>
          </p:nvPr>
        </p:nvSpPr>
        <p:spPr>
          <a:xfrm>
            <a:off x="6921500" y="3417889"/>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3" name="Text Placeholder 4"/>
          <p:cNvSpPr>
            <a:spLocks noGrp="1"/>
          </p:cNvSpPr>
          <p:nvPr>
            <p:ph type="body" sz="quarter" idx="74"/>
          </p:nvPr>
        </p:nvSpPr>
        <p:spPr>
          <a:xfrm>
            <a:off x="6921500" y="3892551"/>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4" name="Text Placeholder 4"/>
          <p:cNvSpPr>
            <a:spLocks noGrp="1"/>
          </p:cNvSpPr>
          <p:nvPr>
            <p:ph type="body" sz="quarter" idx="75"/>
          </p:nvPr>
        </p:nvSpPr>
        <p:spPr>
          <a:xfrm>
            <a:off x="6921500" y="4318795"/>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285" name="Text Placeholder 4"/>
          <p:cNvSpPr>
            <a:spLocks noGrp="1"/>
          </p:cNvSpPr>
          <p:nvPr>
            <p:ph type="body" sz="quarter" idx="54"/>
          </p:nvPr>
        </p:nvSpPr>
        <p:spPr>
          <a:xfrm>
            <a:off x="2595564" y="1839070"/>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286" name="Text Placeholder 4"/>
          <p:cNvSpPr>
            <a:spLocks noGrp="1"/>
          </p:cNvSpPr>
          <p:nvPr>
            <p:ph type="body" sz="quarter" idx="76"/>
          </p:nvPr>
        </p:nvSpPr>
        <p:spPr>
          <a:xfrm>
            <a:off x="2595564" y="3669458"/>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287" name="Text Placeholder 4"/>
          <p:cNvSpPr>
            <a:spLocks noGrp="1"/>
          </p:cNvSpPr>
          <p:nvPr>
            <p:ph type="body" sz="quarter" idx="77"/>
          </p:nvPr>
        </p:nvSpPr>
        <p:spPr>
          <a:xfrm>
            <a:off x="4855371" y="4121102"/>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288" name="Text Placeholder 4"/>
          <p:cNvSpPr>
            <a:spLocks noGrp="1"/>
          </p:cNvSpPr>
          <p:nvPr>
            <p:ph type="body" sz="quarter" idx="78"/>
          </p:nvPr>
        </p:nvSpPr>
        <p:spPr>
          <a:xfrm>
            <a:off x="4855371" y="2286374"/>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289" name="Text Placeholder 4"/>
          <p:cNvSpPr>
            <a:spLocks noGrp="1"/>
          </p:cNvSpPr>
          <p:nvPr>
            <p:ph type="body" sz="quarter" idx="79"/>
          </p:nvPr>
        </p:nvSpPr>
        <p:spPr>
          <a:xfrm>
            <a:off x="4855371" y="1392611"/>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290" name="Text Placeholder 4"/>
          <p:cNvSpPr>
            <a:spLocks noGrp="1"/>
          </p:cNvSpPr>
          <p:nvPr>
            <p:ph type="body" sz="quarter" idx="80"/>
          </p:nvPr>
        </p:nvSpPr>
        <p:spPr>
          <a:xfrm>
            <a:off x="4855371" y="3221411"/>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83" name="Date Placeholder 2">
            <a:extLst>
              <a:ext uri="{FF2B5EF4-FFF2-40B4-BE49-F238E27FC236}">
                <a16:creationId xmlns:a16="http://schemas.microsoft.com/office/drawing/2014/main" id="{DD882BC7-6D08-4091-A69F-049FEF8CA00C}"/>
              </a:ext>
            </a:extLst>
          </p:cNvPr>
          <p:cNvSpPr>
            <a:spLocks noGrp="1"/>
          </p:cNvSpPr>
          <p:nvPr>
            <p:ph type="dt" sz="half" idx="81"/>
          </p:nvPr>
        </p:nvSpPr>
        <p:spPr/>
        <p:txBody>
          <a:bodyPr/>
          <a:lstStyle>
            <a:lvl1pPr>
              <a:defRPr>
                <a:solidFill>
                  <a:schemeClr val="bg1">
                    <a:lumMod val="65000"/>
                  </a:schemeClr>
                </a:solidFill>
              </a:defRPr>
            </a:lvl1pPr>
          </a:lstStyle>
          <a:p>
            <a:pPr>
              <a:defRPr/>
            </a:pPr>
            <a:fld id="{B3BF838A-AE85-441F-868E-86708B04A756}" type="datetimeFigureOut">
              <a:rPr lang="en-US"/>
              <a:pPr>
                <a:defRPr/>
              </a:pPr>
              <a:t>9/27/24</a:t>
            </a:fld>
            <a:endParaRPr lang="en-US"/>
          </a:p>
        </p:txBody>
      </p:sp>
      <p:sp>
        <p:nvSpPr>
          <p:cNvPr id="84" name="Footer Placeholder 3">
            <a:extLst>
              <a:ext uri="{FF2B5EF4-FFF2-40B4-BE49-F238E27FC236}">
                <a16:creationId xmlns:a16="http://schemas.microsoft.com/office/drawing/2014/main" id="{609BD8E9-E61C-468F-B9FC-6D208F069966}"/>
              </a:ext>
            </a:extLst>
          </p:cNvPr>
          <p:cNvSpPr>
            <a:spLocks noGrp="1"/>
          </p:cNvSpPr>
          <p:nvPr>
            <p:ph type="ftr" sz="quarter" idx="82"/>
          </p:nvPr>
        </p:nvSpPr>
        <p:spPr/>
        <p:txBody>
          <a:bodyPr/>
          <a:lstStyle>
            <a:lvl1pPr>
              <a:defRPr>
                <a:solidFill>
                  <a:schemeClr val="bg1">
                    <a:lumMod val="65000"/>
                  </a:schemeClr>
                </a:solidFill>
              </a:defRPr>
            </a:lvl1pPr>
          </a:lstStyle>
          <a:p>
            <a:pPr>
              <a:defRPr/>
            </a:pPr>
            <a:endParaRPr lang="en-US"/>
          </a:p>
        </p:txBody>
      </p:sp>
      <p:sp>
        <p:nvSpPr>
          <p:cNvPr id="85" name="Slide Number Placeholder 4">
            <a:extLst>
              <a:ext uri="{FF2B5EF4-FFF2-40B4-BE49-F238E27FC236}">
                <a16:creationId xmlns:a16="http://schemas.microsoft.com/office/drawing/2014/main" id="{66611C4A-75CF-4082-B2E3-DA8D3508A21D}"/>
              </a:ext>
            </a:extLst>
          </p:cNvPr>
          <p:cNvSpPr>
            <a:spLocks noGrp="1"/>
          </p:cNvSpPr>
          <p:nvPr>
            <p:ph type="sldNum" sz="quarter" idx="83"/>
          </p:nvPr>
        </p:nvSpPr>
        <p:spPr/>
        <p:txBody>
          <a:bodyPr/>
          <a:lstStyle>
            <a:lvl1pPr>
              <a:defRPr>
                <a:solidFill>
                  <a:srgbClr val="A6A6A6"/>
                </a:solidFill>
              </a:defRPr>
            </a:lvl1pPr>
          </a:lstStyle>
          <a:p>
            <a:pPr>
              <a:defRPr/>
            </a:pPr>
            <a:fld id="{2D3A70C0-88F3-43A1-8107-C22F744ADD8D}" type="slidenum">
              <a:rPr lang="en-US" altLang="en-US"/>
              <a:pPr>
                <a:defRPr/>
              </a:pPr>
              <a:t>‹#›</a:t>
            </a:fld>
            <a:endParaRPr lang="en-US" altLang="en-US"/>
          </a:p>
        </p:txBody>
      </p:sp>
    </p:spTree>
    <p:extLst>
      <p:ext uri="{BB962C8B-B14F-4D97-AF65-F5344CB8AC3E}">
        <p14:creationId xmlns:p14="http://schemas.microsoft.com/office/powerpoint/2010/main" val="98953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cision Tree Diagrams 2">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4E19A7C7-5CE2-4E1A-88EA-4E3D760F797B}"/>
              </a:ext>
            </a:extLst>
          </p:cNvPr>
          <p:cNvGrpSpPr>
            <a:grpSpLocks noChangeAspect="1"/>
          </p:cNvGrpSpPr>
          <p:nvPr userDrawn="1"/>
        </p:nvGrpSpPr>
        <p:grpSpPr bwMode="auto">
          <a:xfrm>
            <a:off x="714375" y="1941514"/>
            <a:ext cx="7715250" cy="1998662"/>
            <a:chOff x="450" y="1069"/>
            <a:chExt cx="4860" cy="1259"/>
          </a:xfrm>
        </p:grpSpPr>
        <p:sp>
          <p:nvSpPr>
            <p:cNvPr id="12" name="Freeform 7">
              <a:extLst>
                <a:ext uri="{FF2B5EF4-FFF2-40B4-BE49-F238E27FC236}">
                  <a16:creationId xmlns:a16="http://schemas.microsoft.com/office/drawing/2014/main" id="{DC33FB6F-62DE-49F0-A80B-1E44FDBAEF72}"/>
                </a:ext>
              </a:extLst>
            </p:cNvPr>
            <p:cNvSpPr>
              <a:spLocks/>
            </p:cNvSpPr>
            <p:nvPr userDrawn="1"/>
          </p:nvSpPr>
          <p:spPr bwMode="auto">
            <a:xfrm>
              <a:off x="1084" y="1875"/>
              <a:ext cx="48" cy="68"/>
            </a:xfrm>
            <a:custGeom>
              <a:avLst/>
              <a:gdLst>
                <a:gd name="T0" fmla="*/ 0 w 97"/>
                <a:gd name="T1" fmla="*/ 1 h 135"/>
                <a:gd name="T2" fmla="*/ 0 w 97"/>
                <a:gd name="T3" fmla="*/ 1 h 135"/>
                <a:gd name="T4" fmla="*/ 0 w 97"/>
                <a:gd name="T5" fmla="*/ 1 h 135"/>
                <a:gd name="T6" fmla="*/ 0 w 97"/>
                <a:gd name="T7" fmla="*/ 1 h 135"/>
                <a:gd name="T8" fmla="*/ 0 w 97"/>
                <a:gd name="T9" fmla="*/ 1 h 135"/>
                <a:gd name="T10" fmla="*/ 0 w 97"/>
                <a:gd name="T11" fmla="*/ 1 h 135"/>
                <a:gd name="T12" fmla="*/ 0 w 97"/>
                <a:gd name="T13" fmla="*/ 1 h 135"/>
                <a:gd name="T14" fmla="*/ 0 w 97"/>
                <a:gd name="T15" fmla="*/ 1 h 135"/>
                <a:gd name="T16" fmla="*/ 0 w 97"/>
                <a:gd name="T17" fmla="*/ 1 h 135"/>
                <a:gd name="T18" fmla="*/ 0 w 97"/>
                <a:gd name="T19" fmla="*/ 1 h 135"/>
                <a:gd name="T20" fmla="*/ 0 w 97"/>
                <a:gd name="T21" fmla="*/ 1 h 135"/>
                <a:gd name="T22" fmla="*/ 0 w 97"/>
                <a:gd name="T23" fmla="*/ 1 h 135"/>
                <a:gd name="T24" fmla="*/ 0 w 97"/>
                <a:gd name="T25" fmla="*/ 0 h 135"/>
                <a:gd name="T26" fmla="*/ 0 w 97"/>
                <a:gd name="T27" fmla="*/ 0 h 135"/>
                <a:gd name="T28" fmla="*/ 0 w 97"/>
                <a:gd name="T29" fmla="*/ 0 h 135"/>
                <a:gd name="T30" fmla="*/ 0 w 97"/>
                <a:gd name="T31" fmla="*/ 1 h 135"/>
                <a:gd name="T32" fmla="*/ 0 w 97"/>
                <a:gd name="T33" fmla="*/ 1 h 135"/>
                <a:gd name="T34" fmla="*/ 0 w 97"/>
                <a:gd name="T35" fmla="*/ 1 h 135"/>
                <a:gd name="T36" fmla="*/ 0 w 97"/>
                <a:gd name="T37" fmla="*/ 1 h 135"/>
                <a:gd name="T38" fmla="*/ 0 w 97"/>
                <a:gd name="T39" fmla="*/ 1 h 135"/>
                <a:gd name="T40" fmla="*/ 0 w 97"/>
                <a:gd name="T41" fmla="*/ 1 h 135"/>
                <a:gd name="T42" fmla="*/ 0 w 97"/>
                <a:gd name="T43" fmla="*/ 1 h 135"/>
                <a:gd name="T44" fmla="*/ 0 w 97"/>
                <a:gd name="T45" fmla="*/ 1 h 135"/>
                <a:gd name="T46" fmla="*/ 0 w 97"/>
                <a:gd name="T47" fmla="*/ 1 h 135"/>
                <a:gd name="T48" fmla="*/ 0 w 97"/>
                <a:gd name="T49" fmla="*/ 1 h 135"/>
                <a:gd name="T50" fmla="*/ 0 w 97"/>
                <a:gd name="T51" fmla="*/ 1 h 135"/>
                <a:gd name="T52" fmla="*/ 0 w 97"/>
                <a:gd name="T53" fmla="*/ 0 h 135"/>
                <a:gd name="T54" fmla="*/ 0 w 97"/>
                <a:gd name="T55" fmla="*/ 0 h 135"/>
                <a:gd name="T56" fmla="*/ 0 w 97"/>
                <a:gd name="T57" fmla="*/ 0 h 135"/>
                <a:gd name="T58" fmla="*/ 0 w 97"/>
                <a:gd name="T59" fmla="*/ 1 h 135"/>
                <a:gd name="T60" fmla="*/ 0 w 97"/>
                <a:gd name="T61" fmla="*/ 1 h 135"/>
                <a:gd name="T62" fmla="*/ 0 w 97"/>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35">
                  <a:moveTo>
                    <a:pt x="58" y="82"/>
                  </a:moveTo>
                  <a:lnTo>
                    <a:pt x="58" y="132"/>
                  </a:lnTo>
                  <a:lnTo>
                    <a:pt x="57" y="133"/>
                  </a:lnTo>
                  <a:lnTo>
                    <a:pt x="55" y="134"/>
                  </a:lnTo>
                  <a:lnTo>
                    <a:pt x="53" y="134"/>
                  </a:lnTo>
                  <a:lnTo>
                    <a:pt x="48" y="135"/>
                  </a:lnTo>
                  <a:lnTo>
                    <a:pt x="44" y="134"/>
                  </a:lnTo>
                  <a:lnTo>
                    <a:pt x="42" y="134"/>
                  </a:lnTo>
                  <a:lnTo>
                    <a:pt x="40" y="133"/>
                  </a:lnTo>
                  <a:lnTo>
                    <a:pt x="39" y="132"/>
                  </a:lnTo>
                  <a:lnTo>
                    <a:pt x="39" y="82"/>
                  </a:lnTo>
                  <a:lnTo>
                    <a:pt x="2" y="7"/>
                  </a:lnTo>
                  <a:lnTo>
                    <a:pt x="0" y="4"/>
                  </a:lnTo>
                  <a:lnTo>
                    <a:pt x="1" y="2"/>
                  </a:lnTo>
                  <a:lnTo>
                    <a:pt x="4" y="0"/>
                  </a:lnTo>
                  <a:lnTo>
                    <a:pt x="9" y="0"/>
                  </a:lnTo>
                  <a:lnTo>
                    <a:pt x="14" y="0"/>
                  </a:lnTo>
                  <a:lnTo>
                    <a:pt x="17" y="2"/>
                  </a:lnTo>
                  <a:lnTo>
                    <a:pt x="18" y="3"/>
                  </a:lnTo>
                  <a:lnTo>
                    <a:pt x="20" y="4"/>
                  </a:lnTo>
                  <a:lnTo>
                    <a:pt x="38" y="42"/>
                  </a:lnTo>
                  <a:lnTo>
                    <a:pt x="44" y="53"/>
                  </a:lnTo>
                  <a:lnTo>
                    <a:pt x="48" y="66"/>
                  </a:lnTo>
                  <a:lnTo>
                    <a:pt x="54" y="53"/>
                  </a:lnTo>
                  <a:lnTo>
                    <a:pt x="59" y="43"/>
                  </a:lnTo>
                  <a:lnTo>
                    <a:pt x="77" y="4"/>
                  </a:lnTo>
                  <a:lnTo>
                    <a:pt x="78" y="3"/>
                  </a:lnTo>
                  <a:lnTo>
                    <a:pt x="80" y="2"/>
                  </a:lnTo>
                  <a:lnTo>
                    <a:pt x="83" y="0"/>
                  </a:lnTo>
                  <a:lnTo>
                    <a:pt x="86" y="0"/>
                  </a:lnTo>
                  <a:lnTo>
                    <a:pt x="93" y="0"/>
                  </a:lnTo>
                  <a:lnTo>
                    <a:pt x="96" y="2"/>
                  </a:lnTo>
                  <a:lnTo>
                    <a:pt x="97" y="4"/>
                  </a:lnTo>
                  <a:lnTo>
                    <a:pt x="95" y="7"/>
                  </a:lnTo>
                  <a:lnTo>
                    <a:pt x="58"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3" name="Freeform 8">
              <a:extLst>
                <a:ext uri="{FF2B5EF4-FFF2-40B4-BE49-F238E27FC236}">
                  <a16:creationId xmlns:a16="http://schemas.microsoft.com/office/drawing/2014/main" id="{FBCDE79D-0245-4C44-A788-0085EC94DC6D}"/>
                </a:ext>
              </a:extLst>
            </p:cNvPr>
            <p:cNvSpPr>
              <a:spLocks noEditPoints="1"/>
            </p:cNvSpPr>
            <p:nvPr userDrawn="1"/>
          </p:nvSpPr>
          <p:spPr bwMode="auto">
            <a:xfrm>
              <a:off x="1131" y="1892"/>
              <a:ext cx="43" cy="51"/>
            </a:xfrm>
            <a:custGeom>
              <a:avLst/>
              <a:gdLst>
                <a:gd name="T0" fmla="*/ 1 w 85"/>
                <a:gd name="T1" fmla="*/ 1 h 102"/>
                <a:gd name="T2" fmla="*/ 1 w 85"/>
                <a:gd name="T3" fmla="*/ 1 h 102"/>
                <a:gd name="T4" fmla="*/ 1 w 85"/>
                <a:gd name="T5" fmla="*/ 1 h 102"/>
                <a:gd name="T6" fmla="*/ 1 w 85"/>
                <a:gd name="T7" fmla="*/ 1 h 102"/>
                <a:gd name="T8" fmla="*/ 1 w 85"/>
                <a:gd name="T9" fmla="*/ 1 h 102"/>
                <a:gd name="T10" fmla="*/ 1 w 85"/>
                <a:gd name="T11" fmla="*/ 1 h 102"/>
                <a:gd name="T12" fmla="*/ 1 w 85"/>
                <a:gd name="T13" fmla="*/ 1 h 102"/>
                <a:gd name="T14" fmla="*/ 1 w 85"/>
                <a:gd name="T15" fmla="*/ 1 h 102"/>
                <a:gd name="T16" fmla="*/ 1 w 85"/>
                <a:gd name="T17" fmla="*/ 1 h 102"/>
                <a:gd name="T18" fmla="*/ 1 w 85"/>
                <a:gd name="T19" fmla="*/ 1 h 102"/>
                <a:gd name="T20" fmla="*/ 1 w 85"/>
                <a:gd name="T21" fmla="*/ 1 h 102"/>
                <a:gd name="T22" fmla="*/ 1 w 85"/>
                <a:gd name="T23" fmla="*/ 1 h 102"/>
                <a:gd name="T24" fmla="*/ 1 w 85"/>
                <a:gd name="T25" fmla="*/ 1 h 102"/>
                <a:gd name="T26" fmla="*/ 1 w 85"/>
                <a:gd name="T27" fmla="*/ 1 h 102"/>
                <a:gd name="T28" fmla="*/ 1 w 85"/>
                <a:gd name="T29" fmla="*/ 1 h 102"/>
                <a:gd name="T30" fmla="*/ 1 w 85"/>
                <a:gd name="T31" fmla="*/ 1 h 102"/>
                <a:gd name="T32" fmla="*/ 1 w 85"/>
                <a:gd name="T33" fmla="*/ 1 h 102"/>
                <a:gd name="T34" fmla="*/ 1 w 85"/>
                <a:gd name="T35" fmla="*/ 1 h 102"/>
                <a:gd name="T36" fmla="*/ 1 w 85"/>
                <a:gd name="T37" fmla="*/ 1 h 102"/>
                <a:gd name="T38" fmla="*/ 1 w 85"/>
                <a:gd name="T39" fmla="*/ 1 h 102"/>
                <a:gd name="T40" fmla="*/ 1 w 85"/>
                <a:gd name="T41" fmla="*/ 1 h 102"/>
                <a:gd name="T42" fmla="*/ 1 w 85"/>
                <a:gd name="T43" fmla="*/ 1 h 102"/>
                <a:gd name="T44" fmla="*/ 1 w 85"/>
                <a:gd name="T45" fmla="*/ 1 h 102"/>
                <a:gd name="T46" fmla="*/ 1 w 85"/>
                <a:gd name="T47" fmla="*/ 1 h 102"/>
                <a:gd name="T48" fmla="*/ 1 w 85"/>
                <a:gd name="T49" fmla="*/ 1 h 102"/>
                <a:gd name="T50" fmla="*/ 1 w 85"/>
                <a:gd name="T51" fmla="*/ 1 h 102"/>
                <a:gd name="T52" fmla="*/ 1 w 85"/>
                <a:gd name="T53" fmla="*/ 1 h 102"/>
                <a:gd name="T54" fmla="*/ 1 w 85"/>
                <a:gd name="T55" fmla="*/ 1 h 102"/>
                <a:gd name="T56" fmla="*/ 1 w 85"/>
                <a:gd name="T57" fmla="*/ 1 h 102"/>
                <a:gd name="T58" fmla="*/ 1 w 85"/>
                <a:gd name="T59" fmla="*/ 1 h 102"/>
                <a:gd name="T60" fmla="*/ 1 w 85"/>
                <a:gd name="T61" fmla="*/ 1 h 102"/>
                <a:gd name="T62" fmla="*/ 0 w 85"/>
                <a:gd name="T63" fmla="*/ 1 h 102"/>
                <a:gd name="T64" fmla="*/ 0 w 85"/>
                <a:gd name="T65" fmla="*/ 1 h 102"/>
                <a:gd name="T66" fmla="*/ 1 w 85"/>
                <a:gd name="T67" fmla="*/ 1 h 102"/>
                <a:gd name="T68" fmla="*/ 1 w 85"/>
                <a:gd name="T69" fmla="*/ 1 h 102"/>
                <a:gd name="T70" fmla="*/ 1 w 85"/>
                <a:gd name="T71" fmla="*/ 1 h 102"/>
                <a:gd name="T72" fmla="*/ 1 w 85"/>
                <a:gd name="T73" fmla="*/ 1 h 102"/>
                <a:gd name="T74" fmla="*/ 1 w 85"/>
                <a:gd name="T75" fmla="*/ 0 h 102"/>
                <a:gd name="T76" fmla="*/ 1 w 85"/>
                <a:gd name="T77" fmla="*/ 1 h 102"/>
                <a:gd name="T78" fmla="*/ 1 w 85"/>
                <a:gd name="T79" fmla="*/ 1 h 102"/>
                <a:gd name="T80" fmla="*/ 1 w 85"/>
                <a:gd name="T81" fmla="*/ 1 h 102"/>
                <a:gd name="T82" fmla="*/ 1 w 85"/>
                <a:gd name="T83" fmla="*/ 1 h 102"/>
                <a:gd name="T84" fmla="*/ 1 w 85"/>
                <a:gd name="T85" fmla="*/ 1 h 102"/>
                <a:gd name="T86" fmla="*/ 1 w 85"/>
                <a:gd name="T87" fmla="*/ 1 h 102"/>
                <a:gd name="T88" fmla="*/ 1 w 85"/>
                <a:gd name="T89" fmla="*/ 1 h 102"/>
                <a:gd name="T90" fmla="*/ 1 w 85"/>
                <a:gd name="T91" fmla="*/ 1 h 102"/>
                <a:gd name="T92" fmla="*/ 1 w 85"/>
                <a:gd name="T93" fmla="*/ 1 h 102"/>
                <a:gd name="T94" fmla="*/ 1 w 85"/>
                <a:gd name="T95" fmla="*/ 1 h 102"/>
                <a:gd name="T96" fmla="*/ 1 w 85"/>
                <a:gd name="T97" fmla="*/ 1 h 102"/>
                <a:gd name="T98" fmla="*/ 1 w 85"/>
                <a:gd name="T99" fmla="*/ 1 h 102"/>
                <a:gd name="T100" fmla="*/ 1 w 85"/>
                <a:gd name="T101" fmla="*/ 1 h 102"/>
                <a:gd name="T102" fmla="*/ 1 w 85"/>
                <a:gd name="T103" fmla="*/ 1 h 102"/>
                <a:gd name="T104" fmla="*/ 1 w 85"/>
                <a:gd name="T105" fmla="*/ 1 h 102"/>
                <a:gd name="T106" fmla="*/ 1 w 85"/>
                <a:gd name="T107" fmla="*/ 1 h 102"/>
                <a:gd name="T108" fmla="*/ 1 w 85"/>
                <a:gd name="T109" fmla="*/ 1 h 102"/>
                <a:gd name="T110" fmla="*/ 1 w 85"/>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02">
                  <a:moveTo>
                    <a:pt x="85" y="47"/>
                  </a:moveTo>
                  <a:lnTo>
                    <a:pt x="85" y="47"/>
                  </a:lnTo>
                  <a:lnTo>
                    <a:pt x="84" y="51"/>
                  </a:lnTo>
                  <a:lnTo>
                    <a:pt x="82" y="53"/>
                  </a:lnTo>
                  <a:lnTo>
                    <a:pt x="80" y="54"/>
                  </a:lnTo>
                  <a:lnTo>
                    <a:pt x="78" y="55"/>
                  </a:lnTo>
                  <a:lnTo>
                    <a:pt x="17" y="55"/>
                  </a:lnTo>
                  <a:lnTo>
                    <a:pt x="17" y="62"/>
                  </a:lnTo>
                  <a:lnTo>
                    <a:pt x="18" y="69"/>
                  </a:lnTo>
                  <a:lnTo>
                    <a:pt x="20" y="75"/>
                  </a:lnTo>
                  <a:lnTo>
                    <a:pt x="24" y="79"/>
                  </a:lnTo>
                  <a:lnTo>
                    <a:pt x="28" y="83"/>
                  </a:lnTo>
                  <a:lnTo>
                    <a:pt x="33" y="86"/>
                  </a:lnTo>
                  <a:lnTo>
                    <a:pt x="40" y="87"/>
                  </a:lnTo>
                  <a:lnTo>
                    <a:pt x="47" y="89"/>
                  </a:lnTo>
                  <a:lnTo>
                    <a:pt x="59" y="87"/>
                  </a:lnTo>
                  <a:lnTo>
                    <a:pt x="67" y="85"/>
                  </a:lnTo>
                  <a:lnTo>
                    <a:pt x="74" y="83"/>
                  </a:lnTo>
                  <a:lnTo>
                    <a:pt x="78" y="82"/>
                  </a:lnTo>
                  <a:lnTo>
                    <a:pt x="79" y="82"/>
                  </a:lnTo>
                  <a:lnTo>
                    <a:pt x="80" y="83"/>
                  </a:lnTo>
                  <a:lnTo>
                    <a:pt x="80" y="85"/>
                  </a:lnTo>
                  <a:lnTo>
                    <a:pt x="80" y="87"/>
                  </a:lnTo>
                  <a:lnTo>
                    <a:pt x="80" y="90"/>
                  </a:lnTo>
                  <a:lnTo>
                    <a:pt x="80" y="92"/>
                  </a:lnTo>
                  <a:lnTo>
                    <a:pt x="80" y="93"/>
                  </a:lnTo>
                  <a:lnTo>
                    <a:pt x="79" y="94"/>
                  </a:lnTo>
                  <a:lnTo>
                    <a:pt x="76" y="97"/>
                  </a:lnTo>
                  <a:lnTo>
                    <a:pt x="69" y="99"/>
                  </a:lnTo>
                  <a:lnTo>
                    <a:pt x="58" y="101"/>
                  </a:lnTo>
                  <a:lnTo>
                    <a:pt x="46" y="102"/>
                  </a:lnTo>
                  <a:lnTo>
                    <a:pt x="35" y="101"/>
                  </a:lnTo>
                  <a:lnTo>
                    <a:pt x="26" y="99"/>
                  </a:lnTo>
                  <a:lnTo>
                    <a:pt x="18" y="95"/>
                  </a:lnTo>
                  <a:lnTo>
                    <a:pt x="11" y="90"/>
                  </a:lnTo>
                  <a:lnTo>
                    <a:pt x="6" y="83"/>
                  </a:lnTo>
                  <a:lnTo>
                    <a:pt x="2" y="74"/>
                  </a:lnTo>
                  <a:lnTo>
                    <a:pt x="0" y="63"/>
                  </a:lnTo>
                  <a:lnTo>
                    <a:pt x="0" y="52"/>
                  </a:lnTo>
                  <a:lnTo>
                    <a:pt x="0" y="40"/>
                  </a:lnTo>
                  <a:lnTo>
                    <a:pt x="2" y="30"/>
                  </a:lnTo>
                  <a:lnTo>
                    <a:pt x="6" y="22"/>
                  </a:lnTo>
                  <a:lnTo>
                    <a:pt x="11" y="14"/>
                  </a:lnTo>
                  <a:lnTo>
                    <a:pt x="18" y="8"/>
                  </a:lnTo>
                  <a:lnTo>
                    <a:pt x="25" y="4"/>
                  </a:lnTo>
                  <a:lnTo>
                    <a:pt x="34" y="1"/>
                  </a:lnTo>
                  <a:lnTo>
                    <a:pt x="43" y="0"/>
                  </a:lnTo>
                  <a:lnTo>
                    <a:pt x="54" y="1"/>
                  </a:lnTo>
                  <a:lnTo>
                    <a:pt x="63" y="4"/>
                  </a:lnTo>
                  <a:lnTo>
                    <a:pt x="70" y="8"/>
                  </a:lnTo>
                  <a:lnTo>
                    <a:pt x="74" y="14"/>
                  </a:lnTo>
                  <a:lnTo>
                    <a:pt x="79" y="19"/>
                  </a:lnTo>
                  <a:lnTo>
                    <a:pt x="82" y="27"/>
                  </a:lnTo>
                  <a:lnTo>
                    <a:pt x="84" y="36"/>
                  </a:lnTo>
                  <a:lnTo>
                    <a:pt x="85" y="45"/>
                  </a:lnTo>
                  <a:lnTo>
                    <a:pt x="85" y="47"/>
                  </a:lnTo>
                  <a:close/>
                  <a:moveTo>
                    <a:pt x="67" y="42"/>
                  </a:moveTo>
                  <a:lnTo>
                    <a:pt x="67" y="42"/>
                  </a:lnTo>
                  <a:lnTo>
                    <a:pt x="67" y="36"/>
                  </a:lnTo>
                  <a:lnTo>
                    <a:pt x="66" y="30"/>
                  </a:lnTo>
                  <a:lnTo>
                    <a:pt x="64" y="25"/>
                  </a:lnTo>
                  <a:lnTo>
                    <a:pt x="62" y="22"/>
                  </a:lnTo>
                  <a:lnTo>
                    <a:pt x="58" y="18"/>
                  </a:lnTo>
                  <a:lnTo>
                    <a:pt x="54" y="16"/>
                  </a:lnTo>
                  <a:lnTo>
                    <a:pt x="49" y="14"/>
                  </a:lnTo>
                  <a:lnTo>
                    <a:pt x="43" y="14"/>
                  </a:lnTo>
                  <a:lnTo>
                    <a:pt x="38" y="15"/>
                  </a:lnTo>
                  <a:lnTo>
                    <a:pt x="32" y="16"/>
                  </a:lnTo>
                  <a:lnTo>
                    <a:pt x="27" y="18"/>
                  </a:lnTo>
                  <a:lnTo>
                    <a:pt x="24" y="22"/>
                  </a:lnTo>
                  <a:lnTo>
                    <a:pt x="21" y="26"/>
                  </a:lnTo>
                  <a:lnTo>
                    <a:pt x="19" y="31"/>
                  </a:lnTo>
                  <a:lnTo>
                    <a:pt x="18" y="37"/>
                  </a:lnTo>
                  <a:lnTo>
                    <a:pt x="17" y="42"/>
                  </a:lnTo>
                  <a:lnTo>
                    <a:pt x="67"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 name="Freeform 9">
              <a:extLst>
                <a:ext uri="{FF2B5EF4-FFF2-40B4-BE49-F238E27FC236}">
                  <a16:creationId xmlns:a16="http://schemas.microsoft.com/office/drawing/2014/main" id="{AB452B45-69BD-4E96-B31B-1613C2651633}"/>
                </a:ext>
              </a:extLst>
            </p:cNvPr>
            <p:cNvSpPr>
              <a:spLocks/>
            </p:cNvSpPr>
            <p:nvPr userDrawn="1"/>
          </p:nvSpPr>
          <p:spPr bwMode="auto">
            <a:xfrm>
              <a:off x="1183" y="1892"/>
              <a:ext cx="33" cy="51"/>
            </a:xfrm>
            <a:custGeom>
              <a:avLst/>
              <a:gdLst>
                <a:gd name="T0" fmla="*/ 1 w 66"/>
                <a:gd name="T1" fmla="*/ 1 h 102"/>
                <a:gd name="T2" fmla="*/ 1 w 66"/>
                <a:gd name="T3" fmla="*/ 1 h 102"/>
                <a:gd name="T4" fmla="*/ 1 w 66"/>
                <a:gd name="T5" fmla="*/ 1 h 102"/>
                <a:gd name="T6" fmla="*/ 1 w 66"/>
                <a:gd name="T7" fmla="*/ 1 h 102"/>
                <a:gd name="T8" fmla="*/ 1 w 66"/>
                <a:gd name="T9" fmla="*/ 1 h 102"/>
                <a:gd name="T10" fmla="*/ 1 w 66"/>
                <a:gd name="T11" fmla="*/ 1 h 102"/>
                <a:gd name="T12" fmla="*/ 1 w 66"/>
                <a:gd name="T13" fmla="*/ 1 h 102"/>
                <a:gd name="T14" fmla="*/ 0 w 66"/>
                <a:gd name="T15" fmla="*/ 1 h 102"/>
                <a:gd name="T16" fmla="*/ 0 w 66"/>
                <a:gd name="T17" fmla="*/ 1 h 102"/>
                <a:gd name="T18" fmla="*/ 0 w 66"/>
                <a:gd name="T19" fmla="*/ 1 h 102"/>
                <a:gd name="T20" fmla="*/ 1 w 66"/>
                <a:gd name="T21" fmla="*/ 1 h 102"/>
                <a:gd name="T22" fmla="*/ 1 w 66"/>
                <a:gd name="T23" fmla="*/ 1 h 102"/>
                <a:gd name="T24" fmla="*/ 1 w 66"/>
                <a:gd name="T25" fmla="*/ 1 h 102"/>
                <a:gd name="T26" fmla="*/ 1 w 66"/>
                <a:gd name="T27" fmla="*/ 1 h 102"/>
                <a:gd name="T28" fmla="*/ 1 w 66"/>
                <a:gd name="T29" fmla="*/ 1 h 102"/>
                <a:gd name="T30" fmla="*/ 1 w 66"/>
                <a:gd name="T31" fmla="*/ 1 h 102"/>
                <a:gd name="T32" fmla="*/ 1 w 66"/>
                <a:gd name="T33" fmla="*/ 1 h 102"/>
                <a:gd name="T34" fmla="*/ 1 w 66"/>
                <a:gd name="T35" fmla="*/ 1 h 102"/>
                <a:gd name="T36" fmla="*/ 1 w 66"/>
                <a:gd name="T37" fmla="*/ 1 h 102"/>
                <a:gd name="T38" fmla="*/ 1 w 66"/>
                <a:gd name="T39" fmla="*/ 1 h 102"/>
                <a:gd name="T40" fmla="*/ 1 w 66"/>
                <a:gd name="T41" fmla="*/ 1 h 102"/>
                <a:gd name="T42" fmla="*/ 1 w 66"/>
                <a:gd name="T43" fmla="*/ 1 h 102"/>
                <a:gd name="T44" fmla="*/ 1 w 66"/>
                <a:gd name="T45" fmla="*/ 1 h 102"/>
                <a:gd name="T46" fmla="*/ 1 w 66"/>
                <a:gd name="T47" fmla="*/ 1 h 102"/>
                <a:gd name="T48" fmla="*/ 1 w 66"/>
                <a:gd name="T49" fmla="*/ 1 h 102"/>
                <a:gd name="T50" fmla="*/ 1 w 66"/>
                <a:gd name="T51" fmla="*/ 1 h 102"/>
                <a:gd name="T52" fmla="*/ 1 w 66"/>
                <a:gd name="T53" fmla="*/ 1 h 102"/>
                <a:gd name="T54" fmla="*/ 1 w 66"/>
                <a:gd name="T55" fmla="*/ 0 h 102"/>
                <a:gd name="T56" fmla="*/ 1 w 66"/>
                <a:gd name="T57" fmla="*/ 1 h 102"/>
                <a:gd name="T58" fmla="*/ 1 w 66"/>
                <a:gd name="T59" fmla="*/ 1 h 102"/>
                <a:gd name="T60" fmla="*/ 1 w 66"/>
                <a:gd name="T61" fmla="*/ 1 h 102"/>
                <a:gd name="T62" fmla="*/ 1 w 66"/>
                <a:gd name="T63" fmla="*/ 1 h 102"/>
                <a:gd name="T64" fmla="*/ 1 w 66"/>
                <a:gd name="T65" fmla="*/ 1 h 102"/>
                <a:gd name="T66" fmla="*/ 1 w 66"/>
                <a:gd name="T67" fmla="*/ 1 h 102"/>
                <a:gd name="T68" fmla="*/ 1 w 66"/>
                <a:gd name="T69" fmla="*/ 1 h 102"/>
                <a:gd name="T70" fmla="*/ 1 w 66"/>
                <a:gd name="T71" fmla="*/ 1 h 102"/>
                <a:gd name="T72" fmla="*/ 1 w 66"/>
                <a:gd name="T73" fmla="*/ 1 h 102"/>
                <a:gd name="T74" fmla="*/ 1 w 66"/>
                <a:gd name="T75" fmla="*/ 1 h 102"/>
                <a:gd name="T76" fmla="*/ 1 w 66"/>
                <a:gd name="T77" fmla="*/ 1 h 102"/>
                <a:gd name="T78" fmla="*/ 1 w 66"/>
                <a:gd name="T79" fmla="*/ 1 h 102"/>
                <a:gd name="T80" fmla="*/ 1 w 66"/>
                <a:gd name="T81" fmla="*/ 1 h 102"/>
                <a:gd name="T82" fmla="*/ 1 w 66"/>
                <a:gd name="T83" fmla="*/ 1 h 102"/>
                <a:gd name="T84" fmla="*/ 1 w 66"/>
                <a:gd name="T85" fmla="*/ 1 h 102"/>
                <a:gd name="T86" fmla="*/ 1 w 66"/>
                <a:gd name="T87" fmla="*/ 1 h 102"/>
                <a:gd name="T88" fmla="*/ 1 w 66"/>
                <a:gd name="T89" fmla="*/ 1 h 102"/>
                <a:gd name="T90" fmla="*/ 1 w 66"/>
                <a:gd name="T91" fmla="*/ 1 h 102"/>
                <a:gd name="T92" fmla="*/ 1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5" y="79"/>
                  </a:lnTo>
                  <a:lnTo>
                    <a:pt x="62" y="85"/>
                  </a:lnTo>
                  <a:lnTo>
                    <a:pt x="60" y="90"/>
                  </a:lnTo>
                  <a:lnTo>
                    <a:pt x="56" y="94"/>
                  </a:lnTo>
                  <a:lnTo>
                    <a:pt x="50" y="98"/>
                  </a:lnTo>
                  <a:lnTo>
                    <a:pt x="44" y="100"/>
                  </a:lnTo>
                  <a:lnTo>
                    <a:pt x="37" y="101"/>
                  </a:lnTo>
                  <a:lnTo>
                    <a:pt x="29" y="102"/>
                  </a:lnTo>
                  <a:lnTo>
                    <a:pt x="20" y="101"/>
                  </a:lnTo>
                  <a:lnTo>
                    <a:pt x="12" y="99"/>
                  </a:lnTo>
                  <a:lnTo>
                    <a:pt x="6" y="97"/>
                  </a:lnTo>
                  <a:lnTo>
                    <a:pt x="3" y="94"/>
                  </a:lnTo>
                  <a:lnTo>
                    <a:pt x="0" y="92"/>
                  </a:lnTo>
                  <a:lnTo>
                    <a:pt x="0" y="86"/>
                  </a:lnTo>
                  <a:lnTo>
                    <a:pt x="0" y="84"/>
                  </a:lnTo>
                  <a:lnTo>
                    <a:pt x="0" y="82"/>
                  </a:lnTo>
                  <a:lnTo>
                    <a:pt x="1" y="80"/>
                  </a:lnTo>
                  <a:lnTo>
                    <a:pt x="3" y="79"/>
                  </a:lnTo>
                  <a:lnTo>
                    <a:pt x="6" y="82"/>
                  </a:lnTo>
                  <a:lnTo>
                    <a:pt x="12" y="84"/>
                  </a:lnTo>
                  <a:lnTo>
                    <a:pt x="20" y="87"/>
                  </a:lnTo>
                  <a:lnTo>
                    <a:pt x="24" y="89"/>
                  </a:lnTo>
                  <a:lnTo>
                    <a:pt x="29" y="89"/>
                  </a:lnTo>
                  <a:lnTo>
                    <a:pt x="37" y="87"/>
                  </a:lnTo>
                  <a:lnTo>
                    <a:pt x="43" y="85"/>
                  </a:lnTo>
                  <a:lnTo>
                    <a:pt x="45" y="83"/>
                  </a:lnTo>
                  <a:lnTo>
                    <a:pt x="47" y="80"/>
                  </a:lnTo>
                  <a:lnTo>
                    <a:pt x="49" y="77"/>
                  </a:lnTo>
                  <a:lnTo>
                    <a:pt x="49" y="74"/>
                  </a:lnTo>
                  <a:lnTo>
                    <a:pt x="49" y="70"/>
                  </a:lnTo>
                  <a:lnTo>
                    <a:pt x="46" y="67"/>
                  </a:lnTo>
                  <a:lnTo>
                    <a:pt x="42" y="62"/>
                  </a:lnTo>
                  <a:lnTo>
                    <a:pt x="34" y="59"/>
                  </a:lnTo>
                  <a:lnTo>
                    <a:pt x="26" y="55"/>
                  </a:lnTo>
                  <a:lnTo>
                    <a:pt x="17" y="52"/>
                  </a:lnTo>
                  <a:lnTo>
                    <a:pt x="9" y="46"/>
                  </a:lnTo>
                  <a:lnTo>
                    <a:pt x="6" y="42"/>
                  </a:lnTo>
                  <a:lnTo>
                    <a:pt x="4" y="39"/>
                  </a:lnTo>
                  <a:lnTo>
                    <a:pt x="3" y="33"/>
                  </a:lnTo>
                  <a:lnTo>
                    <a:pt x="3" y="27"/>
                  </a:lnTo>
                  <a:lnTo>
                    <a:pt x="3" y="23"/>
                  </a:lnTo>
                  <a:lnTo>
                    <a:pt x="5" y="17"/>
                  </a:lnTo>
                  <a:lnTo>
                    <a:pt x="7" y="13"/>
                  </a:lnTo>
                  <a:lnTo>
                    <a:pt x="11" y="9"/>
                  </a:lnTo>
                  <a:lnTo>
                    <a:pt x="15" y="6"/>
                  </a:lnTo>
                  <a:lnTo>
                    <a:pt x="21" y="2"/>
                  </a:lnTo>
                  <a:lnTo>
                    <a:pt x="28" y="1"/>
                  </a:lnTo>
                  <a:lnTo>
                    <a:pt x="36" y="0"/>
                  </a:lnTo>
                  <a:lnTo>
                    <a:pt x="43" y="1"/>
                  </a:lnTo>
                  <a:lnTo>
                    <a:pt x="50" y="2"/>
                  </a:lnTo>
                  <a:lnTo>
                    <a:pt x="56" y="4"/>
                  </a:lnTo>
                  <a:lnTo>
                    <a:pt x="58" y="7"/>
                  </a:lnTo>
                  <a:lnTo>
                    <a:pt x="60" y="8"/>
                  </a:lnTo>
                  <a:lnTo>
                    <a:pt x="60" y="9"/>
                  </a:lnTo>
                  <a:lnTo>
                    <a:pt x="60" y="11"/>
                  </a:lnTo>
                  <a:lnTo>
                    <a:pt x="61" y="14"/>
                  </a:lnTo>
                  <a:lnTo>
                    <a:pt x="60" y="17"/>
                  </a:lnTo>
                  <a:lnTo>
                    <a:pt x="60" y="19"/>
                  </a:lnTo>
                  <a:lnTo>
                    <a:pt x="59" y="21"/>
                  </a:lnTo>
                  <a:lnTo>
                    <a:pt x="58" y="21"/>
                  </a:lnTo>
                  <a:lnTo>
                    <a:pt x="56" y="19"/>
                  </a:lnTo>
                  <a:lnTo>
                    <a:pt x="51" y="17"/>
                  </a:lnTo>
                  <a:lnTo>
                    <a:pt x="44" y="15"/>
                  </a:lnTo>
                  <a:lnTo>
                    <a:pt x="36" y="14"/>
                  </a:lnTo>
                  <a:lnTo>
                    <a:pt x="28" y="15"/>
                  </a:lnTo>
                  <a:lnTo>
                    <a:pt x="23" y="17"/>
                  </a:lnTo>
                  <a:lnTo>
                    <a:pt x="20" y="22"/>
                  </a:lnTo>
                  <a:lnTo>
                    <a:pt x="19" y="27"/>
                  </a:lnTo>
                  <a:lnTo>
                    <a:pt x="19" y="31"/>
                  </a:lnTo>
                  <a:lnTo>
                    <a:pt x="21" y="33"/>
                  </a:lnTo>
                  <a:lnTo>
                    <a:pt x="26" y="39"/>
                  </a:lnTo>
                  <a:lnTo>
                    <a:pt x="34" y="42"/>
                  </a:lnTo>
                  <a:lnTo>
                    <a:pt x="42" y="46"/>
                  </a:lnTo>
                  <a:lnTo>
                    <a:pt x="51" y="49"/>
                  </a:lnTo>
                  <a:lnTo>
                    <a:pt x="58" y="55"/>
                  </a:lnTo>
                  <a:lnTo>
                    <a:pt x="61" y="59"/>
                  </a:lnTo>
                  <a:lnTo>
                    <a:pt x="64" y="62"/>
                  </a:lnTo>
                  <a:lnTo>
                    <a:pt x="65"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5" name="Freeform 10">
              <a:extLst>
                <a:ext uri="{FF2B5EF4-FFF2-40B4-BE49-F238E27FC236}">
                  <a16:creationId xmlns:a16="http://schemas.microsoft.com/office/drawing/2014/main" id="{0C12286A-3F47-4A5F-96D4-CFE983DC052D}"/>
                </a:ext>
              </a:extLst>
            </p:cNvPr>
            <p:cNvSpPr>
              <a:spLocks/>
            </p:cNvSpPr>
            <p:nvPr userDrawn="1"/>
          </p:nvSpPr>
          <p:spPr bwMode="auto">
            <a:xfrm>
              <a:off x="2023" y="1875"/>
              <a:ext cx="51" cy="68"/>
            </a:xfrm>
            <a:custGeom>
              <a:avLst/>
              <a:gdLst>
                <a:gd name="T0" fmla="*/ 1 w 100"/>
                <a:gd name="T1" fmla="*/ 1 h 135"/>
                <a:gd name="T2" fmla="*/ 1 w 100"/>
                <a:gd name="T3" fmla="*/ 1 h 135"/>
                <a:gd name="T4" fmla="*/ 1 w 100"/>
                <a:gd name="T5" fmla="*/ 1 h 135"/>
                <a:gd name="T6" fmla="*/ 1 w 100"/>
                <a:gd name="T7" fmla="*/ 1 h 135"/>
                <a:gd name="T8" fmla="*/ 1 w 100"/>
                <a:gd name="T9" fmla="*/ 1 h 135"/>
                <a:gd name="T10" fmla="*/ 1 w 100"/>
                <a:gd name="T11" fmla="*/ 1 h 135"/>
                <a:gd name="T12" fmla="*/ 1 w 100"/>
                <a:gd name="T13" fmla="*/ 1 h 135"/>
                <a:gd name="T14" fmla="*/ 1 w 100"/>
                <a:gd name="T15" fmla="*/ 1 h 135"/>
                <a:gd name="T16" fmla="*/ 1 w 100"/>
                <a:gd name="T17" fmla="*/ 1 h 135"/>
                <a:gd name="T18" fmla="*/ 1 w 100"/>
                <a:gd name="T19" fmla="*/ 1 h 135"/>
                <a:gd name="T20" fmla="*/ 1 w 100"/>
                <a:gd name="T21" fmla="*/ 1 h 135"/>
                <a:gd name="T22" fmla="*/ 1 w 100"/>
                <a:gd name="T23" fmla="*/ 1 h 135"/>
                <a:gd name="T24" fmla="*/ 1 w 100"/>
                <a:gd name="T25" fmla="*/ 1 h 135"/>
                <a:gd name="T26" fmla="*/ 1 w 100"/>
                <a:gd name="T27" fmla="*/ 1 h 135"/>
                <a:gd name="T28" fmla="*/ 1 w 100"/>
                <a:gd name="T29" fmla="*/ 1 h 135"/>
                <a:gd name="T30" fmla="*/ 1 w 100"/>
                <a:gd name="T31" fmla="*/ 1 h 135"/>
                <a:gd name="T32" fmla="*/ 1 w 100"/>
                <a:gd name="T33" fmla="*/ 1 h 135"/>
                <a:gd name="T34" fmla="*/ 1 w 100"/>
                <a:gd name="T35" fmla="*/ 1 h 135"/>
                <a:gd name="T36" fmla="*/ 1 w 100"/>
                <a:gd name="T37" fmla="*/ 1 h 135"/>
                <a:gd name="T38" fmla="*/ 1 w 100"/>
                <a:gd name="T39" fmla="*/ 1 h 135"/>
                <a:gd name="T40" fmla="*/ 1 w 100"/>
                <a:gd name="T41" fmla="*/ 1 h 135"/>
                <a:gd name="T42" fmla="*/ 0 w 100"/>
                <a:gd name="T43" fmla="*/ 1 h 135"/>
                <a:gd name="T44" fmla="*/ 0 w 100"/>
                <a:gd name="T45" fmla="*/ 1 h 135"/>
                <a:gd name="T46" fmla="*/ 1 w 100"/>
                <a:gd name="T47" fmla="*/ 1 h 135"/>
                <a:gd name="T48" fmla="*/ 1 w 100"/>
                <a:gd name="T49" fmla="*/ 1 h 135"/>
                <a:gd name="T50" fmla="*/ 1 w 100"/>
                <a:gd name="T51" fmla="*/ 1 h 135"/>
                <a:gd name="T52" fmla="*/ 1 w 100"/>
                <a:gd name="T53" fmla="*/ 1 h 135"/>
                <a:gd name="T54" fmla="*/ 1 w 100"/>
                <a:gd name="T55" fmla="*/ 1 h 135"/>
                <a:gd name="T56" fmla="*/ 1 w 100"/>
                <a:gd name="T57" fmla="*/ 1 h 135"/>
                <a:gd name="T58" fmla="*/ 1 w 100"/>
                <a:gd name="T59" fmla="*/ 1 h 135"/>
                <a:gd name="T60" fmla="*/ 1 w 100"/>
                <a:gd name="T61" fmla="*/ 1 h 135"/>
                <a:gd name="T62" fmla="*/ 1 w 100"/>
                <a:gd name="T63" fmla="*/ 1 h 135"/>
                <a:gd name="T64" fmla="*/ 1 w 100"/>
                <a:gd name="T65" fmla="*/ 1 h 135"/>
                <a:gd name="T66" fmla="*/ 1 w 100"/>
                <a:gd name="T67" fmla="*/ 1 h 135"/>
                <a:gd name="T68" fmla="*/ 1 w 100"/>
                <a:gd name="T69" fmla="*/ 1 h 135"/>
                <a:gd name="T70" fmla="*/ 1 w 100"/>
                <a:gd name="T71" fmla="*/ 1 h 135"/>
                <a:gd name="T72" fmla="*/ 1 w 100"/>
                <a:gd name="T73" fmla="*/ 1 h 135"/>
                <a:gd name="T74" fmla="*/ 1 w 100"/>
                <a:gd name="T75" fmla="*/ 1 h 135"/>
                <a:gd name="T76" fmla="*/ 1 w 100"/>
                <a:gd name="T77" fmla="*/ 1 h 135"/>
                <a:gd name="T78" fmla="*/ 1 w 100"/>
                <a:gd name="T79" fmla="*/ 1 h 135"/>
                <a:gd name="T80" fmla="*/ 1 w 100"/>
                <a:gd name="T81" fmla="*/ 0 h 135"/>
                <a:gd name="T82" fmla="*/ 1 w 100"/>
                <a:gd name="T83" fmla="*/ 0 h 135"/>
                <a:gd name="T84" fmla="*/ 1 w 100"/>
                <a:gd name="T85" fmla="*/ 0 h 135"/>
                <a:gd name="T86" fmla="*/ 1 w 100"/>
                <a:gd name="T87" fmla="*/ 1 h 135"/>
                <a:gd name="T88" fmla="*/ 1 w 100"/>
                <a:gd name="T89" fmla="*/ 1 h 135"/>
                <a:gd name="T90" fmla="*/ 1 w 100"/>
                <a:gd name="T91" fmla="*/ 1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5">
                  <a:moveTo>
                    <a:pt x="100" y="127"/>
                  </a:moveTo>
                  <a:lnTo>
                    <a:pt x="100" y="127"/>
                  </a:lnTo>
                  <a:lnTo>
                    <a:pt x="100" y="131"/>
                  </a:lnTo>
                  <a:lnTo>
                    <a:pt x="98" y="133"/>
                  </a:lnTo>
                  <a:lnTo>
                    <a:pt x="96" y="134"/>
                  </a:lnTo>
                  <a:lnTo>
                    <a:pt x="93" y="134"/>
                  </a:lnTo>
                  <a:lnTo>
                    <a:pt x="88" y="134"/>
                  </a:lnTo>
                  <a:lnTo>
                    <a:pt x="82" y="134"/>
                  </a:lnTo>
                  <a:lnTo>
                    <a:pt x="78" y="132"/>
                  </a:lnTo>
                  <a:lnTo>
                    <a:pt x="75" y="128"/>
                  </a:lnTo>
                  <a:lnTo>
                    <a:pt x="70" y="121"/>
                  </a:lnTo>
                  <a:lnTo>
                    <a:pt x="30" y="45"/>
                  </a:lnTo>
                  <a:lnTo>
                    <a:pt x="23" y="33"/>
                  </a:lnTo>
                  <a:lnTo>
                    <a:pt x="17" y="21"/>
                  </a:lnTo>
                  <a:lnTo>
                    <a:pt x="17" y="36"/>
                  </a:lnTo>
                  <a:lnTo>
                    <a:pt x="17" y="51"/>
                  </a:lnTo>
                  <a:lnTo>
                    <a:pt x="17" y="132"/>
                  </a:lnTo>
                  <a:lnTo>
                    <a:pt x="17" y="133"/>
                  </a:lnTo>
                  <a:lnTo>
                    <a:pt x="16" y="134"/>
                  </a:lnTo>
                  <a:lnTo>
                    <a:pt x="13" y="134"/>
                  </a:lnTo>
                  <a:lnTo>
                    <a:pt x="9" y="135"/>
                  </a:lnTo>
                  <a:lnTo>
                    <a:pt x="5" y="134"/>
                  </a:lnTo>
                  <a:lnTo>
                    <a:pt x="2" y="134"/>
                  </a:lnTo>
                  <a:lnTo>
                    <a:pt x="0" y="133"/>
                  </a:lnTo>
                  <a:lnTo>
                    <a:pt x="0" y="132"/>
                  </a:lnTo>
                  <a:lnTo>
                    <a:pt x="0" y="8"/>
                  </a:lnTo>
                  <a:lnTo>
                    <a:pt x="1" y="5"/>
                  </a:lnTo>
                  <a:lnTo>
                    <a:pt x="2" y="3"/>
                  </a:lnTo>
                  <a:lnTo>
                    <a:pt x="5" y="2"/>
                  </a:lnTo>
                  <a:lnTo>
                    <a:pt x="8" y="2"/>
                  </a:lnTo>
                  <a:lnTo>
                    <a:pt x="16" y="2"/>
                  </a:lnTo>
                  <a:lnTo>
                    <a:pt x="22" y="2"/>
                  </a:lnTo>
                  <a:lnTo>
                    <a:pt x="25" y="3"/>
                  </a:lnTo>
                  <a:lnTo>
                    <a:pt x="29" y="6"/>
                  </a:lnTo>
                  <a:lnTo>
                    <a:pt x="31" y="12"/>
                  </a:lnTo>
                  <a:lnTo>
                    <a:pt x="62" y="71"/>
                  </a:lnTo>
                  <a:lnTo>
                    <a:pt x="68" y="81"/>
                  </a:lnTo>
                  <a:lnTo>
                    <a:pt x="74" y="90"/>
                  </a:lnTo>
                  <a:lnTo>
                    <a:pt x="78" y="101"/>
                  </a:lnTo>
                  <a:lnTo>
                    <a:pt x="83" y="110"/>
                  </a:lnTo>
                  <a:lnTo>
                    <a:pt x="83" y="94"/>
                  </a:lnTo>
                  <a:lnTo>
                    <a:pt x="83" y="76"/>
                  </a:lnTo>
                  <a:lnTo>
                    <a:pt x="83" y="4"/>
                  </a:lnTo>
                  <a:lnTo>
                    <a:pt x="83" y="3"/>
                  </a:lnTo>
                  <a:lnTo>
                    <a:pt x="85" y="2"/>
                  </a:lnTo>
                  <a:lnTo>
                    <a:pt x="88" y="0"/>
                  </a:lnTo>
                  <a:lnTo>
                    <a:pt x="92" y="0"/>
                  </a:lnTo>
                  <a:lnTo>
                    <a:pt x="96" y="0"/>
                  </a:lnTo>
                  <a:lnTo>
                    <a:pt x="99" y="2"/>
                  </a:lnTo>
                  <a:lnTo>
                    <a:pt x="100" y="3"/>
                  </a:lnTo>
                  <a:lnTo>
                    <a:pt x="100" y="4"/>
                  </a:lnTo>
                  <a:lnTo>
                    <a:pt x="100" y="12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6" name="Freeform 11">
              <a:extLst>
                <a:ext uri="{FF2B5EF4-FFF2-40B4-BE49-F238E27FC236}">
                  <a16:creationId xmlns:a16="http://schemas.microsoft.com/office/drawing/2014/main" id="{EED48AA8-A5DA-45FE-A3F6-AAAA8A1787D2}"/>
                </a:ext>
              </a:extLst>
            </p:cNvPr>
            <p:cNvSpPr>
              <a:spLocks noEditPoints="1"/>
            </p:cNvSpPr>
            <p:nvPr userDrawn="1"/>
          </p:nvSpPr>
          <p:spPr bwMode="auto">
            <a:xfrm>
              <a:off x="2087" y="1892"/>
              <a:ext cx="47" cy="51"/>
            </a:xfrm>
            <a:custGeom>
              <a:avLst/>
              <a:gdLst>
                <a:gd name="T0" fmla="*/ 1 w 92"/>
                <a:gd name="T1" fmla="*/ 1 h 102"/>
                <a:gd name="T2" fmla="*/ 1 w 92"/>
                <a:gd name="T3" fmla="*/ 1 h 102"/>
                <a:gd name="T4" fmla="*/ 1 w 92"/>
                <a:gd name="T5" fmla="*/ 1 h 102"/>
                <a:gd name="T6" fmla="*/ 1 w 92"/>
                <a:gd name="T7" fmla="*/ 1 h 102"/>
                <a:gd name="T8" fmla="*/ 1 w 92"/>
                <a:gd name="T9" fmla="*/ 1 h 102"/>
                <a:gd name="T10" fmla="*/ 1 w 92"/>
                <a:gd name="T11" fmla="*/ 1 h 102"/>
                <a:gd name="T12" fmla="*/ 1 w 92"/>
                <a:gd name="T13" fmla="*/ 1 h 102"/>
                <a:gd name="T14" fmla="*/ 1 w 92"/>
                <a:gd name="T15" fmla="*/ 1 h 102"/>
                <a:gd name="T16" fmla="*/ 1 w 92"/>
                <a:gd name="T17" fmla="*/ 1 h 102"/>
                <a:gd name="T18" fmla="*/ 1 w 92"/>
                <a:gd name="T19" fmla="*/ 1 h 102"/>
                <a:gd name="T20" fmla="*/ 1 w 92"/>
                <a:gd name="T21" fmla="*/ 1 h 102"/>
                <a:gd name="T22" fmla="*/ 0 w 92"/>
                <a:gd name="T23" fmla="*/ 1 h 102"/>
                <a:gd name="T24" fmla="*/ 0 w 92"/>
                <a:gd name="T25" fmla="*/ 1 h 102"/>
                <a:gd name="T26" fmla="*/ 1 w 92"/>
                <a:gd name="T27" fmla="*/ 1 h 102"/>
                <a:gd name="T28" fmla="*/ 1 w 92"/>
                <a:gd name="T29" fmla="*/ 1 h 102"/>
                <a:gd name="T30" fmla="*/ 1 w 92"/>
                <a:gd name="T31" fmla="*/ 1 h 102"/>
                <a:gd name="T32" fmla="*/ 1 w 92"/>
                <a:gd name="T33" fmla="*/ 1 h 102"/>
                <a:gd name="T34" fmla="*/ 1 w 92"/>
                <a:gd name="T35" fmla="*/ 1 h 102"/>
                <a:gd name="T36" fmla="*/ 1 w 92"/>
                <a:gd name="T37" fmla="*/ 0 h 102"/>
                <a:gd name="T38" fmla="*/ 1 w 92"/>
                <a:gd name="T39" fmla="*/ 1 h 102"/>
                <a:gd name="T40" fmla="*/ 1 w 92"/>
                <a:gd name="T41" fmla="*/ 1 h 102"/>
                <a:gd name="T42" fmla="*/ 1 w 92"/>
                <a:gd name="T43" fmla="*/ 1 h 102"/>
                <a:gd name="T44" fmla="*/ 1 w 92"/>
                <a:gd name="T45" fmla="*/ 1 h 102"/>
                <a:gd name="T46" fmla="*/ 1 w 92"/>
                <a:gd name="T47" fmla="*/ 1 h 102"/>
                <a:gd name="T48" fmla="*/ 1 w 92"/>
                <a:gd name="T49" fmla="*/ 1 h 102"/>
                <a:gd name="T50" fmla="*/ 1 w 92"/>
                <a:gd name="T51" fmla="*/ 1 h 102"/>
                <a:gd name="T52" fmla="*/ 1 w 92"/>
                <a:gd name="T53" fmla="*/ 1 h 102"/>
                <a:gd name="T54" fmla="*/ 1 w 92"/>
                <a:gd name="T55" fmla="*/ 1 h 102"/>
                <a:gd name="T56" fmla="*/ 1 w 92"/>
                <a:gd name="T57" fmla="*/ 1 h 102"/>
                <a:gd name="T58" fmla="*/ 1 w 92"/>
                <a:gd name="T59" fmla="*/ 1 h 102"/>
                <a:gd name="T60" fmla="*/ 1 w 92"/>
                <a:gd name="T61" fmla="*/ 1 h 102"/>
                <a:gd name="T62" fmla="*/ 1 w 92"/>
                <a:gd name="T63" fmla="*/ 1 h 102"/>
                <a:gd name="T64" fmla="*/ 1 w 92"/>
                <a:gd name="T65" fmla="*/ 1 h 102"/>
                <a:gd name="T66" fmla="*/ 1 w 92"/>
                <a:gd name="T67" fmla="*/ 1 h 102"/>
                <a:gd name="T68" fmla="*/ 1 w 92"/>
                <a:gd name="T69" fmla="*/ 1 h 102"/>
                <a:gd name="T70" fmla="*/ 1 w 92"/>
                <a:gd name="T71" fmla="*/ 1 h 102"/>
                <a:gd name="T72" fmla="*/ 1 w 92"/>
                <a:gd name="T73" fmla="*/ 1 h 102"/>
                <a:gd name="T74" fmla="*/ 1 w 92"/>
                <a:gd name="T75" fmla="*/ 1 h 102"/>
                <a:gd name="T76" fmla="*/ 1 w 92"/>
                <a:gd name="T77" fmla="*/ 1 h 102"/>
                <a:gd name="T78" fmla="*/ 1 w 92"/>
                <a:gd name="T79" fmla="*/ 1 h 102"/>
                <a:gd name="T80" fmla="*/ 1 w 92"/>
                <a:gd name="T81" fmla="*/ 1 h 102"/>
                <a:gd name="T82" fmla="*/ 1 w 92"/>
                <a:gd name="T83" fmla="*/ 1 h 102"/>
                <a:gd name="T84" fmla="*/ 1 w 92"/>
                <a:gd name="T85" fmla="*/ 1 h 102"/>
                <a:gd name="T86" fmla="*/ 1 w 92"/>
                <a:gd name="T87" fmla="*/ 1 h 102"/>
                <a:gd name="T88" fmla="*/ 1 w 92"/>
                <a:gd name="T89" fmla="*/ 1 h 102"/>
                <a:gd name="T90" fmla="*/ 1 w 92"/>
                <a:gd name="T91" fmla="*/ 1 h 102"/>
                <a:gd name="T92" fmla="*/ 1 w 92"/>
                <a:gd name="T93" fmla="*/ 1 h 102"/>
                <a:gd name="T94" fmla="*/ 1 w 92"/>
                <a:gd name="T95" fmla="*/ 1 h 102"/>
                <a:gd name="T96" fmla="*/ 1 w 92"/>
                <a:gd name="T97" fmla="*/ 1 h 102"/>
                <a:gd name="T98" fmla="*/ 1 w 92"/>
                <a:gd name="T99" fmla="*/ 1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2">
                  <a:moveTo>
                    <a:pt x="92" y="51"/>
                  </a:moveTo>
                  <a:lnTo>
                    <a:pt x="92" y="51"/>
                  </a:lnTo>
                  <a:lnTo>
                    <a:pt x="92" y="61"/>
                  </a:lnTo>
                  <a:lnTo>
                    <a:pt x="90" y="71"/>
                  </a:lnTo>
                  <a:lnTo>
                    <a:pt x="85" y="80"/>
                  </a:lnTo>
                  <a:lnTo>
                    <a:pt x="80" y="87"/>
                  </a:lnTo>
                  <a:lnTo>
                    <a:pt x="74" y="93"/>
                  </a:lnTo>
                  <a:lnTo>
                    <a:pt x="66" y="98"/>
                  </a:lnTo>
                  <a:lnTo>
                    <a:pt x="56" y="101"/>
                  </a:lnTo>
                  <a:lnTo>
                    <a:pt x="45" y="102"/>
                  </a:lnTo>
                  <a:lnTo>
                    <a:pt x="34" y="101"/>
                  </a:lnTo>
                  <a:lnTo>
                    <a:pt x="25" y="99"/>
                  </a:lnTo>
                  <a:lnTo>
                    <a:pt x="17" y="94"/>
                  </a:lnTo>
                  <a:lnTo>
                    <a:pt x="11" y="89"/>
                  </a:lnTo>
                  <a:lnTo>
                    <a:pt x="6" y="82"/>
                  </a:lnTo>
                  <a:lnTo>
                    <a:pt x="2" y="74"/>
                  </a:lnTo>
                  <a:lnTo>
                    <a:pt x="0" y="63"/>
                  </a:lnTo>
                  <a:lnTo>
                    <a:pt x="0" y="52"/>
                  </a:lnTo>
                  <a:lnTo>
                    <a:pt x="0" y="41"/>
                  </a:lnTo>
                  <a:lnTo>
                    <a:pt x="2" y="31"/>
                  </a:lnTo>
                  <a:lnTo>
                    <a:pt x="7" y="23"/>
                  </a:lnTo>
                  <a:lnTo>
                    <a:pt x="11" y="15"/>
                  </a:lnTo>
                  <a:lnTo>
                    <a:pt x="18" y="9"/>
                  </a:lnTo>
                  <a:lnTo>
                    <a:pt x="26" y="4"/>
                  </a:lnTo>
                  <a:lnTo>
                    <a:pt x="36" y="1"/>
                  </a:lnTo>
                  <a:lnTo>
                    <a:pt x="47" y="0"/>
                  </a:lnTo>
                  <a:lnTo>
                    <a:pt x="57" y="1"/>
                  </a:lnTo>
                  <a:lnTo>
                    <a:pt x="67" y="3"/>
                  </a:lnTo>
                  <a:lnTo>
                    <a:pt x="75" y="8"/>
                  </a:lnTo>
                  <a:lnTo>
                    <a:pt x="80" y="14"/>
                  </a:lnTo>
                  <a:lnTo>
                    <a:pt x="86" y="21"/>
                  </a:lnTo>
                  <a:lnTo>
                    <a:pt x="90" y="30"/>
                  </a:lnTo>
                  <a:lnTo>
                    <a:pt x="92" y="39"/>
                  </a:lnTo>
                  <a:lnTo>
                    <a:pt x="92" y="51"/>
                  </a:lnTo>
                  <a:close/>
                  <a:moveTo>
                    <a:pt x="75" y="52"/>
                  </a:moveTo>
                  <a:lnTo>
                    <a:pt x="75" y="52"/>
                  </a:lnTo>
                  <a:lnTo>
                    <a:pt x="75" y="44"/>
                  </a:lnTo>
                  <a:lnTo>
                    <a:pt x="74" y="37"/>
                  </a:lnTo>
                  <a:lnTo>
                    <a:pt x="71" y="31"/>
                  </a:lnTo>
                  <a:lnTo>
                    <a:pt x="69" y="25"/>
                  </a:lnTo>
                  <a:lnTo>
                    <a:pt x="64" y="21"/>
                  </a:lnTo>
                  <a:lnTo>
                    <a:pt x="60" y="17"/>
                  </a:lnTo>
                  <a:lnTo>
                    <a:pt x="54" y="15"/>
                  </a:lnTo>
                  <a:lnTo>
                    <a:pt x="46" y="15"/>
                  </a:lnTo>
                  <a:lnTo>
                    <a:pt x="39" y="15"/>
                  </a:lnTo>
                  <a:lnTo>
                    <a:pt x="33" y="17"/>
                  </a:lnTo>
                  <a:lnTo>
                    <a:pt x="29" y="21"/>
                  </a:lnTo>
                  <a:lnTo>
                    <a:pt x="24" y="25"/>
                  </a:lnTo>
                  <a:lnTo>
                    <a:pt x="21" y="30"/>
                  </a:lnTo>
                  <a:lnTo>
                    <a:pt x="19" y="37"/>
                  </a:lnTo>
                  <a:lnTo>
                    <a:pt x="17" y="44"/>
                  </a:lnTo>
                  <a:lnTo>
                    <a:pt x="17" y="51"/>
                  </a:lnTo>
                  <a:lnTo>
                    <a:pt x="17" y="59"/>
                  </a:lnTo>
                  <a:lnTo>
                    <a:pt x="18" y="66"/>
                  </a:lnTo>
                  <a:lnTo>
                    <a:pt x="21" y="71"/>
                  </a:lnTo>
                  <a:lnTo>
                    <a:pt x="23" y="77"/>
                  </a:lnTo>
                  <a:lnTo>
                    <a:pt x="27" y="82"/>
                  </a:lnTo>
                  <a:lnTo>
                    <a:pt x="32" y="85"/>
                  </a:lnTo>
                  <a:lnTo>
                    <a:pt x="38" y="87"/>
                  </a:lnTo>
                  <a:lnTo>
                    <a:pt x="46" y="87"/>
                  </a:lnTo>
                  <a:lnTo>
                    <a:pt x="53" y="87"/>
                  </a:lnTo>
                  <a:lnTo>
                    <a:pt x="59" y="85"/>
                  </a:lnTo>
                  <a:lnTo>
                    <a:pt x="64" y="82"/>
                  </a:lnTo>
                  <a:lnTo>
                    <a:pt x="68" y="78"/>
                  </a:lnTo>
                  <a:lnTo>
                    <a:pt x="71" y="72"/>
                  </a:lnTo>
                  <a:lnTo>
                    <a:pt x="74" y="67"/>
                  </a:lnTo>
                  <a:lnTo>
                    <a:pt x="75" y="59"/>
                  </a:lnTo>
                  <a:lnTo>
                    <a:pt x="75" y="5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7" name="Freeform 12">
              <a:extLst>
                <a:ext uri="{FF2B5EF4-FFF2-40B4-BE49-F238E27FC236}">
                  <a16:creationId xmlns:a16="http://schemas.microsoft.com/office/drawing/2014/main" id="{2CF5A960-2BB5-4369-A33C-69C221513C0B}"/>
                </a:ext>
              </a:extLst>
            </p:cNvPr>
            <p:cNvSpPr>
              <a:spLocks/>
            </p:cNvSpPr>
            <p:nvPr userDrawn="1"/>
          </p:nvSpPr>
          <p:spPr bwMode="auto">
            <a:xfrm>
              <a:off x="3621" y="1875"/>
              <a:ext cx="48" cy="68"/>
            </a:xfrm>
            <a:custGeom>
              <a:avLst/>
              <a:gdLst>
                <a:gd name="T0" fmla="*/ 1 w 96"/>
                <a:gd name="T1" fmla="*/ 1 h 135"/>
                <a:gd name="T2" fmla="*/ 1 w 96"/>
                <a:gd name="T3" fmla="*/ 1 h 135"/>
                <a:gd name="T4" fmla="*/ 1 w 96"/>
                <a:gd name="T5" fmla="*/ 1 h 135"/>
                <a:gd name="T6" fmla="*/ 1 w 96"/>
                <a:gd name="T7" fmla="*/ 1 h 135"/>
                <a:gd name="T8" fmla="*/ 1 w 96"/>
                <a:gd name="T9" fmla="*/ 1 h 135"/>
                <a:gd name="T10" fmla="*/ 1 w 96"/>
                <a:gd name="T11" fmla="*/ 1 h 135"/>
                <a:gd name="T12" fmla="*/ 1 w 96"/>
                <a:gd name="T13" fmla="*/ 1 h 135"/>
                <a:gd name="T14" fmla="*/ 1 w 96"/>
                <a:gd name="T15" fmla="*/ 1 h 135"/>
                <a:gd name="T16" fmla="*/ 1 w 96"/>
                <a:gd name="T17" fmla="*/ 1 h 135"/>
                <a:gd name="T18" fmla="*/ 1 w 96"/>
                <a:gd name="T19" fmla="*/ 1 h 135"/>
                <a:gd name="T20" fmla="*/ 0 w 96"/>
                <a:gd name="T21" fmla="*/ 1 h 135"/>
                <a:gd name="T22" fmla="*/ 0 w 96"/>
                <a:gd name="T23" fmla="*/ 1 h 135"/>
                <a:gd name="T24" fmla="*/ 1 w 96"/>
                <a:gd name="T25" fmla="*/ 0 h 135"/>
                <a:gd name="T26" fmla="*/ 1 w 96"/>
                <a:gd name="T27" fmla="*/ 0 h 135"/>
                <a:gd name="T28" fmla="*/ 1 w 96"/>
                <a:gd name="T29" fmla="*/ 0 h 135"/>
                <a:gd name="T30" fmla="*/ 1 w 96"/>
                <a:gd name="T31" fmla="*/ 1 h 135"/>
                <a:gd name="T32" fmla="*/ 1 w 96"/>
                <a:gd name="T33" fmla="*/ 1 h 135"/>
                <a:gd name="T34" fmla="*/ 1 w 96"/>
                <a:gd name="T35" fmla="*/ 1 h 135"/>
                <a:gd name="T36" fmla="*/ 1 w 96"/>
                <a:gd name="T37" fmla="*/ 1 h 135"/>
                <a:gd name="T38" fmla="*/ 1 w 96"/>
                <a:gd name="T39" fmla="*/ 1 h 135"/>
                <a:gd name="T40" fmla="*/ 1 w 96"/>
                <a:gd name="T41" fmla="*/ 1 h 135"/>
                <a:gd name="T42" fmla="*/ 1 w 96"/>
                <a:gd name="T43" fmla="*/ 1 h 135"/>
                <a:gd name="T44" fmla="*/ 1 w 96"/>
                <a:gd name="T45" fmla="*/ 1 h 135"/>
                <a:gd name="T46" fmla="*/ 1 w 96"/>
                <a:gd name="T47" fmla="*/ 1 h 135"/>
                <a:gd name="T48" fmla="*/ 1 w 96"/>
                <a:gd name="T49" fmla="*/ 1 h 135"/>
                <a:gd name="T50" fmla="*/ 1 w 96"/>
                <a:gd name="T51" fmla="*/ 1 h 135"/>
                <a:gd name="T52" fmla="*/ 1 w 96"/>
                <a:gd name="T53" fmla="*/ 0 h 135"/>
                <a:gd name="T54" fmla="*/ 1 w 96"/>
                <a:gd name="T55" fmla="*/ 0 h 135"/>
                <a:gd name="T56" fmla="*/ 1 w 96"/>
                <a:gd name="T57" fmla="*/ 0 h 135"/>
                <a:gd name="T58" fmla="*/ 1 w 96"/>
                <a:gd name="T59" fmla="*/ 1 h 135"/>
                <a:gd name="T60" fmla="*/ 1 w 96"/>
                <a:gd name="T61" fmla="*/ 1 h 135"/>
                <a:gd name="T62" fmla="*/ 1 w 96"/>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35">
                  <a:moveTo>
                    <a:pt x="57" y="82"/>
                  </a:moveTo>
                  <a:lnTo>
                    <a:pt x="57" y="132"/>
                  </a:lnTo>
                  <a:lnTo>
                    <a:pt x="57" y="133"/>
                  </a:lnTo>
                  <a:lnTo>
                    <a:pt x="55" y="134"/>
                  </a:lnTo>
                  <a:lnTo>
                    <a:pt x="52" y="134"/>
                  </a:lnTo>
                  <a:lnTo>
                    <a:pt x="48" y="135"/>
                  </a:lnTo>
                  <a:lnTo>
                    <a:pt x="44" y="134"/>
                  </a:lnTo>
                  <a:lnTo>
                    <a:pt x="41" y="134"/>
                  </a:lnTo>
                  <a:lnTo>
                    <a:pt x="40" y="133"/>
                  </a:lnTo>
                  <a:lnTo>
                    <a:pt x="40" y="132"/>
                  </a:lnTo>
                  <a:lnTo>
                    <a:pt x="40" y="82"/>
                  </a:lnTo>
                  <a:lnTo>
                    <a:pt x="2" y="7"/>
                  </a:lnTo>
                  <a:lnTo>
                    <a:pt x="0" y="4"/>
                  </a:lnTo>
                  <a:lnTo>
                    <a:pt x="0" y="2"/>
                  </a:lnTo>
                  <a:lnTo>
                    <a:pt x="4" y="0"/>
                  </a:lnTo>
                  <a:lnTo>
                    <a:pt x="9" y="0"/>
                  </a:lnTo>
                  <a:lnTo>
                    <a:pt x="14" y="0"/>
                  </a:lnTo>
                  <a:lnTo>
                    <a:pt x="17" y="2"/>
                  </a:lnTo>
                  <a:lnTo>
                    <a:pt x="19" y="3"/>
                  </a:lnTo>
                  <a:lnTo>
                    <a:pt x="20" y="4"/>
                  </a:lnTo>
                  <a:lnTo>
                    <a:pt x="38" y="42"/>
                  </a:lnTo>
                  <a:lnTo>
                    <a:pt x="43" y="53"/>
                  </a:lnTo>
                  <a:lnTo>
                    <a:pt x="49" y="66"/>
                  </a:lnTo>
                  <a:lnTo>
                    <a:pt x="53" y="53"/>
                  </a:lnTo>
                  <a:lnTo>
                    <a:pt x="58" y="43"/>
                  </a:lnTo>
                  <a:lnTo>
                    <a:pt x="77" y="4"/>
                  </a:lnTo>
                  <a:lnTo>
                    <a:pt x="78" y="3"/>
                  </a:lnTo>
                  <a:lnTo>
                    <a:pt x="80" y="2"/>
                  </a:lnTo>
                  <a:lnTo>
                    <a:pt x="82" y="0"/>
                  </a:lnTo>
                  <a:lnTo>
                    <a:pt x="87" y="0"/>
                  </a:lnTo>
                  <a:lnTo>
                    <a:pt x="93" y="0"/>
                  </a:lnTo>
                  <a:lnTo>
                    <a:pt x="95" y="2"/>
                  </a:lnTo>
                  <a:lnTo>
                    <a:pt x="96" y="4"/>
                  </a:lnTo>
                  <a:lnTo>
                    <a:pt x="95" y="7"/>
                  </a:lnTo>
                  <a:lnTo>
                    <a:pt x="57"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8" name="Freeform 13">
              <a:extLst>
                <a:ext uri="{FF2B5EF4-FFF2-40B4-BE49-F238E27FC236}">
                  <a16:creationId xmlns:a16="http://schemas.microsoft.com/office/drawing/2014/main" id="{B7C2BE37-685B-4180-A330-FB07B47AB3A1}"/>
                </a:ext>
              </a:extLst>
            </p:cNvPr>
            <p:cNvSpPr>
              <a:spLocks noEditPoints="1"/>
            </p:cNvSpPr>
            <p:nvPr userDrawn="1"/>
          </p:nvSpPr>
          <p:spPr bwMode="auto">
            <a:xfrm>
              <a:off x="3667" y="1892"/>
              <a:ext cx="43" cy="51"/>
            </a:xfrm>
            <a:custGeom>
              <a:avLst/>
              <a:gdLst>
                <a:gd name="T0" fmla="*/ 1 w 85"/>
                <a:gd name="T1" fmla="*/ 1 h 102"/>
                <a:gd name="T2" fmla="*/ 1 w 85"/>
                <a:gd name="T3" fmla="*/ 1 h 102"/>
                <a:gd name="T4" fmla="*/ 1 w 85"/>
                <a:gd name="T5" fmla="*/ 1 h 102"/>
                <a:gd name="T6" fmla="*/ 1 w 85"/>
                <a:gd name="T7" fmla="*/ 1 h 102"/>
                <a:gd name="T8" fmla="*/ 1 w 85"/>
                <a:gd name="T9" fmla="*/ 1 h 102"/>
                <a:gd name="T10" fmla="*/ 1 w 85"/>
                <a:gd name="T11" fmla="*/ 1 h 102"/>
                <a:gd name="T12" fmla="*/ 1 w 85"/>
                <a:gd name="T13" fmla="*/ 1 h 102"/>
                <a:gd name="T14" fmla="*/ 1 w 85"/>
                <a:gd name="T15" fmla="*/ 1 h 102"/>
                <a:gd name="T16" fmla="*/ 1 w 85"/>
                <a:gd name="T17" fmla="*/ 1 h 102"/>
                <a:gd name="T18" fmla="*/ 1 w 85"/>
                <a:gd name="T19" fmla="*/ 1 h 102"/>
                <a:gd name="T20" fmla="*/ 1 w 85"/>
                <a:gd name="T21" fmla="*/ 1 h 102"/>
                <a:gd name="T22" fmla="*/ 1 w 85"/>
                <a:gd name="T23" fmla="*/ 1 h 102"/>
                <a:gd name="T24" fmla="*/ 1 w 85"/>
                <a:gd name="T25" fmla="*/ 1 h 102"/>
                <a:gd name="T26" fmla="*/ 1 w 85"/>
                <a:gd name="T27" fmla="*/ 1 h 102"/>
                <a:gd name="T28" fmla="*/ 1 w 85"/>
                <a:gd name="T29" fmla="*/ 1 h 102"/>
                <a:gd name="T30" fmla="*/ 1 w 85"/>
                <a:gd name="T31" fmla="*/ 1 h 102"/>
                <a:gd name="T32" fmla="*/ 1 w 85"/>
                <a:gd name="T33" fmla="*/ 1 h 102"/>
                <a:gd name="T34" fmla="*/ 1 w 85"/>
                <a:gd name="T35" fmla="*/ 1 h 102"/>
                <a:gd name="T36" fmla="*/ 1 w 85"/>
                <a:gd name="T37" fmla="*/ 1 h 102"/>
                <a:gd name="T38" fmla="*/ 1 w 85"/>
                <a:gd name="T39" fmla="*/ 1 h 102"/>
                <a:gd name="T40" fmla="*/ 1 w 85"/>
                <a:gd name="T41" fmla="*/ 1 h 102"/>
                <a:gd name="T42" fmla="*/ 1 w 85"/>
                <a:gd name="T43" fmla="*/ 1 h 102"/>
                <a:gd name="T44" fmla="*/ 1 w 85"/>
                <a:gd name="T45" fmla="*/ 1 h 102"/>
                <a:gd name="T46" fmla="*/ 1 w 85"/>
                <a:gd name="T47" fmla="*/ 1 h 102"/>
                <a:gd name="T48" fmla="*/ 1 w 85"/>
                <a:gd name="T49" fmla="*/ 1 h 102"/>
                <a:gd name="T50" fmla="*/ 1 w 85"/>
                <a:gd name="T51" fmla="*/ 1 h 102"/>
                <a:gd name="T52" fmla="*/ 1 w 85"/>
                <a:gd name="T53" fmla="*/ 1 h 102"/>
                <a:gd name="T54" fmla="*/ 1 w 85"/>
                <a:gd name="T55" fmla="*/ 1 h 102"/>
                <a:gd name="T56" fmla="*/ 1 w 85"/>
                <a:gd name="T57" fmla="*/ 1 h 102"/>
                <a:gd name="T58" fmla="*/ 1 w 85"/>
                <a:gd name="T59" fmla="*/ 1 h 102"/>
                <a:gd name="T60" fmla="*/ 1 w 85"/>
                <a:gd name="T61" fmla="*/ 1 h 102"/>
                <a:gd name="T62" fmla="*/ 0 w 85"/>
                <a:gd name="T63" fmla="*/ 1 h 102"/>
                <a:gd name="T64" fmla="*/ 1 w 85"/>
                <a:gd name="T65" fmla="*/ 1 h 102"/>
                <a:gd name="T66" fmla="*/ 1 w 85"/>
                <a:gd name="T67" fmla="*/ 1 h 102"/>
                <a:gd name="T68" fmla="*/ 1 w 85"/>
                <a:gd name="T69" fmla="*/ 1 h 102"/>
                <a:gd name="T70" fmla="*/ 1 w 85"/>
                <a:gd name="T71" fmla="*/ 1 h 102"/>
                <a:gd name="T72" fmla="*/ 1 w 85"/>
                <a:gd name="T73" fmla="*/ 1 h 102"/>
                <a:gd name="T74" fmla="*/ 1 w 85"/>
                <a:gd name="T75" fmla="*/ 0 h 102"/>
                <a:gd name="T76" fmla="*/ 1 w 85"/>
                <a:gd name="T77" fmla="*/ 1 h 102"/>
                <a:gd name="T78" fmla="*/ 1 w 85"/>
                <a:gd name="T79" fmla="*/ 1 h 102"/>
                <a:gd name="T80" fmla="*/ 1 w 85"/>
                <a:gd name="T81" fmla="*/ 1 h 102"/>
                <a:gd name="T82" fmla="*/ 1 w 85"/>
                <a:gd name="T83" fmla="*/ 1 h 102"/>
                <a:gd name="T84" fmla="*/ 1 w 85"/>
                <a:gd name="T85" fmla="*/ 1 h 102"/>
                <a:gd name="T86" fmla="*/ 1 w 85"/>
                <a:gd name="T87" fmla="*/ 1 h 102"/>
                <a:gd name="T88" fmla="*/ 1 w 85"/>
                <a:gd name="T89" fmla="*/ 1 h 102"/>
                <a:gd name="T90" fmla="*/ 1 w 85"/>
                <a:gd name="T91" fmla="*/ 1 h 102"/>
                <a:gd name="T92" fmla="*/ 1 w 85"/>
                <a:gd name="T93" fmla="*/ 1 h 102"/>
                <a:gd name="T94" fmla="*/ 1 w 85"/>
                <a:gd name="T95" fmla="*/ 1 h 102"/>
                <a:gd name="T96" fmla="*/ 1 w 85"/>
                <a:gd name="T97" fmla="*/ 1 h 102"/>
                <a:gd name="T98" fmla="*/ 1 w 85"/>
                <a:gd name="T99" fmla="*/ 1 h 102"/>
                <a:gd name="T100" fmla="*/ 1 w 85"/>
                <a:gd name="T101" fmla="*/ 1 h 102"/>
                <a:gd name="T102" fmla="*/ 1 w 85"/>
                <a:gd name="T103" fmla="*/ 1 h 102"/>
                <a:gd name="T104" fmla="*/ 1 w 85"/>
                <a:gd name="T105" fmla="*/ 1 h 102"/>
                <a:gd name="T106" fmla="*/ 1 w 85"/>
                <a:gd name="T107" fmla="*/ 1 h 102"/>
                <a:gd name="T108" fmla="*/ 1 w 85"/>
                <a:gd name="T109" fmla="*/ 1 h 102"/>
                <a:gd name="T110" fmla="*/ 1 w 85"/>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02">
                  <a:moveTo>
                    <a:pt x="85" y="47"/>
                  </a:moveTo>
                  <a:lnTo>
                    <a:pt x="85" y="47"/>
                  </a:lnTo>
                  <a:lnTo>
                    <a:pt x="85" y="51"/>
                  </a:lnTo>
                  <a:lnTo>
                    <a:pt x="83" y="53"/>
                  </a:lnTo>
                  <a:lnTo>
                    <a:pt x="80" y="54"/>
                  </a:lnTo>
                  <a:lnTo>
                    <a:pt x="78" y="55"/>
                  </a:lnTo>
                  <a:lnTo>
                    <a:pt x="17" y="55"/>
                  </a:lnTo>
                  <a:lnTo>
                    <a:pt x="18" y="62"/>
                  </a:lnTo>
                  <a:lnTo>
                    <a:pt x="19" y="69"/>
                  </a:lnTo>
                  <a:lnTo>
                    <a:pt x="21" y="75"/>
                  </a:lnTo>
                  <a:lnTo>
                    <a:pt x="24" y="79"/>
                  </a:lnTo>
                  <a:lnTo>
                    <a:pt x="29" y="83"/>
                  </a:lnTo>
                  <a:lnTo>
                    <a:pt x="33" y="86"/>
                  </a:lnTo>
                  <a:lnTo>
                    <a:pt x="40" y="87"/>
                  </a:lnTo>
                  <a:lnTo>
                    <a:pt x="48" y="89"/>
                  </a:lnTo>
                  <a:lnTo>
                    <a:pt x="60" y="87"/>
                  </a:lnTo>
                  <a:lnTo>
                    <a:pt x="69" y="85"/>
                  </a:lnTo>
                  <a:lnTo>
                    <a:pt x="75" y="83"/>
                  </a:lnTo>
                  <a:lnTo>
                    <a:pt x="78" y="82"/>
                  </a:lnTo>
                  <a:lnTo>
                    <a:pt x="79" y="82"/>
                  </a:lnTo>
                  <a:lnTo>
                    <a:pt x="80" y="83"/>
                  </a:lnTo>
                  <a:lnTo>
                    <a:pt x="82" y="85"/>
                  </a:lnTo>
                  <a:lnTo>
                    <a:pt x="82" y="87"/>
                  </a:lnTo>
                  <a:lnTo>
                    <a:pt x="82" y="90"/>
                  </a:lnTo>
                  <a:lnTo>
                    <a:pt x="80" y="92"/>
                  </a:lnTo>
                  <a:lnTo>
                    <a:pt x="80" y="93"/>
                  </a:lnTo>
                  <a:lnTo>
                    <a:pt x="79" y="94"/>
                  </a:lnTo>
                  <a:lnTo>
                    <a:pt x="76" y="97"/>
                  </a:lnTo>
                  <a:lnTo>
                    <a:pt x="69" y="99"/>
                  </a:lnTo>
                  <a:lnTo>
                    <a:pt x="59" y="101"/>
                  </a:lnTo>
                  <a:lnTo>
                    <a:pt x="46" y="102"/>
                  </a:lnTo>
                  <a:lnTo>
                    <a:pt x="35" y="101"/>
                  </a:lnTo>
                  <a:lnTo>
                    <a:pt x="26" y="99"/>
                  </a:lnTo>
                  <a:lnTo>
                    <a:pt x="18" y="95"/>
                  </a:lnTo>
                  <a:lnTo>
                    <a:pt x="11" y="90"/>
                  </a:lnTo>
                  <a:lnTo>
                    <a:pt x="7" y="83"/>
                  </a:lnTo>
                  <a:lnTo>
                    <a:pt x="3" y="74"/>
                  </a:lnTo>
                  <a:lnTo>
                    <a:pt x="1" y="63"/>
                  </a:lnTo>
                  <a:lnTo>
                    <a:pt x="0" y="52"/>
                  </a:lnTo>
                  <a:lnTo>
                    <a:pt x="1" y="40"/>
                  </a:lnTo>
                  <a:lnTo>
                    <a:pt x="3" y="30"/>
                  </a:lnTo>
                  <a:lnTo>
                    <a:pt x="7" y="22"/>
                  </a:lnTo>
                  <a:lnTo>
                    <a:pt x="11" y="14"/>
                  </a:lnTo>
                  <a:lnTo>
                    <a:pt x="18" y="8"/>
                  </a:lnTo>
                  <a:lnTo>
                    <a:pt x="26" y="4"/>
                  </a:lnTo>
                  <a:lnTo>
                    <a:pt x="34" y="1"/>
                  </a:lnTo>
                  <a:lnTo>
                    <a:pt x="45" y="0"/>
                  </a:lnTo>
                  <a:lnTo>
                    <a:pt x="54" y="1"/>
                  </a:lnTo>
                  <a:lnTo>
                    <a:pt x="63" y="4"/>
                  </a:lnTo>
                  <a:lnTo>
                    <a:pt x="70" y="8"/>
                  </a:lnTo>
                  <a:lnTo>
                    <a:pt x="76" y="14"/>
                  </a:lnTo>
                  <a:lnTo>
                    <a:pt x="79" y="19"/>
                  </a:lnTo>
                  <a:lnTo>
                    <a:pt x="83" y="27"/>
                  </a:lnTo>
                  <a:lnTo>
                    <a:pt x="85" y="36"/>
                  </a:lnTo>
                  <a:lnTo>
                    <a:pt x="85" y="45"/>
                  </a:lnTo>
                  <a:lnTo>
                    <a:pt x="85" y="47"/>
                  </a:lnTo>
                  <a:close/>
                  <a:moveTo>
                    <a:pt x="68" y="42"/>
                  </a:moveTo>
                  <a:lnTo>
                    <a:pt x="68" y="42"/>
                  </a:lnTo>
                  <a:lnTo>
                    <a:pt x="68" y="36"/>
                  </a:lnTo>
                  <a:lnTo>
                    <a:pt x="67" y="30"/>
                  </a:lnTo>
                  <a:lnTo>
                    <a:pt x="64" y="25"/>
                  </a:lnTo>
                  <a:lnTo>
                    <a:pt x="62" y="22"/>
                  </a:lnTo>
                  <a:lnTo>
                    <a:pt x="59" y="18"/>
                  </a:lnTo>
                  <a:lnTo>
                    <a:pt x="54" y="16"/>
                  </a:lnTo>
                  <a:lnTo>
                    <a:pt x="49" y="14"/>
                  </a:lnTo>
                  <a:lnTo>
                    <a:pt x="44" y="14"/>
                  </a:lnTo>
                  <a:lnTo>
                    <a:pt x="38" y="15"/>
                  </a:lnTo>
                  <a:lnTo>
                    <a:pt x="32" y="16"/>
                  </a:lnTo>
                  <a:lnTo>
                    <a:pt x="27" y="18"/>
                  </a:lnTo>
                  <a:lnTo>
                    <a:pt x="24" y="22"/>
                  </a:lnTo>
                  <a:lnTo>
                    <a:pt x="22" y="26"/>
                  </a:lnTo>
                  <a:lnTo>
                    <a:pt x="19" y="31"/>
                  </a:lnTo>
                  <a:lnTo>
                    <a:pt x="18" y="37"/>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9" name="Freeform 14">
              <a:extLst>
                <a:ext uri="{FF2B5EF4-FFF2-40B4-BE49-F238E27FC236}">
                  <a16:creationId xmlns:a16="http://schemas.microsoft.com/office/drawing/2014/main" id="{E6ED278A-8CD0-434E-9E01-6AE410949E78}"/>
                </a:ext>
              </a:extLst>
            </p:cNvPr>
            <p:cNvSpPr>
              <a:spLocks/>
            </p:cNvSpPr>
            <p:nvPr userDrawn="1"/>
          </p:nvSpPr>
          <p:spPr bwMode="auto">
            <a:xfrm>
              <a:off x="3719" y="1892"/>
              <a:ext cx="33" cy="51"/>
            </a:xfrm>
            <a:custGeom>
              <a:avLst/>
              <a:gdLst>
                <a:gd name="T0" fmla="*/ 1 w 66"/>
                <a:gd name="T1" fmla="*/ 1 h 102"/>
                <a:gd name="T2" fmla="*/ 1 w 66"/>
                <a:gd name="T3" fmla="*/ 1 h 102"/>
                <a:gd name="T4" fmla="*/ 1 w 66"/>
                <a:gd name="T5" fmla="*/ 1 h 102"/>
                <a:gd name="T6" fmla="*/ 1 w 66"/>
                <a:gd name="T7" fmla="*/ 1 h 102"/>
                <a:gd name="T8" fmla="*/ 1 w 66"/>
                <a:gd name="T9" fmla="*/ 1 h 102"/>
                <a:gd name="T10" fmla="*/ 1 w 66"/>
                <a:gd name="T11" fmla="*/ 1 h 102"/>
                <a:gd name="T12" fmla="*/ 1 w 66"/>
                <a:gd name="T13" fmla="*/ 1 h 102"/>
                <a:gd name="T14" fmla="*/ 0 w 66"/>
                <a:gd name="T15" fmla="*/ 1 h 102"/>
                <a:gd name="T16" fmla="*/ 0 w 66"/>
                <a:gd name="T17" fmla="*/ 1 h 102"/>
                <a:gd name="T18" fmla="*/ 1 w 66"/>
                <a:gd name="T19" fmla="*/ 1 h 102"/>
                <a:gd name="T20" fmla="*/ 1 w 66"/>
                <a:gd name="T21" fmla="*/ 1 h 102"/>
                <a:gd name="T22" fmla="*/ 1 w 66"/>
                <a:gd name="T23" fmla="*/ 1 h 102"/>
                <a:gd name="T24" fmla="*/ 1 w 66"/>
                <a:gd name="T25" fmla="*/ 1 h 102"/>
                <a:gd name="T26" fmla="*/ 1 w 66"/>
                <a:gd name="T27" fmla="*/ 1 h 102"/>
                <a:gd name="T28" fmla="*/ 1 w 66"/>
                <a:gd name="T29" fmla="*/ 1 h 102"/>
                <a:gd name="T30" fmla="*/ 1 w 66"/>
                <a:gd name="T31" fmla="*/ 1 h 102"/>
                <a:gd name="T32" fmla="*/ 1 w 66"/>
                <a:gd name="T33" fmla="*/ 1 h 102"/>
                <a:gd name="T34" fmla="*/ 1 w 66"/>
                <a:gd name="T35" fmla="*/ 1 h 102"/>
                <a:gd name="T36" fmla="*/ 1 w 66"/>
                <a:gd name="T37" fmla="*/ 1 h 102"/>
                <a:gd name="T38" fmla="*/ 1 w 66"/>
                <a:gd name="T39" fmla="*/ 1 h 102"/>
                <a:gd name="T40" fmla="*/ 1 w 66"/>
                <a:gd name="T41" fmla="*/ 1 h 102"/>
                <a:gd name="T42" fmla="*/ 1 w 66"/>
                <a:gd name="T43" fmla="*/ 1 h 102"/>
                <a:gd name="T44" fmla="*/ 1 w 66"/>
                <a:gd name="T45" fmla="*/ 1 h 102"/>
                <a:gd name="T46" fmla="*/ 1 w 66"/>
                <a:gd name="T47" fmla="*/ 1 h 102"/>
                <a:gd name="T48" fmla="*/ 1 w 66"/>
                <a:gd name="T49" fmla="*/ 1 h 102"/>
                <a:gd name="T50" fmla="*/ 1 w 66"/>
                <a:gd name="T51" fmla="*/ 1 h 102"/>
                <a:gd name="T52" fmla="*/ 1 w 66"/>
                <a:gd name="T53" fmla="*/ 1 h 102"/>
                <a:gd name="T54" fmla="*/ 1 w 66"/>
                <a:gd name="T55" fmla="*/ 0 h 102"/>
                <a:gd name="T56" fmla="*/ 1 w 66"/>
                <a:gd name="T57" fmla="*/ 1 h 102"/>
                <a:gd name="T58" fmla="*/ 1 w 66"/>
                <a:gd name="T59" fmla="*/ 1 h 102"/>
                <a:gd name="T60" fmla="*/ 1 w 66"/>
                <a:gd name="T61" fmla="*/ 1 h 102"/>
                <a:gd name="T62" fmla="*/ 1 w 66"/>
                <a:gd name="T63" fmla="*/ 1 h 102"/>
                <a:gd name="T64" fmla="*/ 1 w 66"/>
                <a:gd name="T65" fmla="*/ 1 h 102"/>
                <a:gd name="T66" fmla="*/ 1 w 66"/>
                <a:gd name="T67" fmla="*/ 1 h 102"/>
                <a:gd name="T68" fmla="*/ 1 w 66"/>
                <a:gd name="T69" fmla="*/ 1 h 102"/>
                <a:gd name="T70" fmla="*/ 1 w 66"/>
                <a:gd name="T71" fmla="*/ 1 h 102"/>
                <a:gd name="T72" fmla="*/ 1 w 66"/>
                <a:gd name="T73" fmla="*/ 1 h 102"/>
                <a:gd name="T74" fmla="*/ 1 w 66"/>
                <a:gd name="T75" fmla="*/ 1 h 102"/>
                <a:gd name="T76" fmla="*/ 1 w 66"/>
                <a:gd name="T77" fmla="*/ 1 h 102"/>
                <a:gd name="T78" fmla="*/ 1 w 66"/>
                <a:gd name="T79" fmla="*/ 1 h 102"/>
                <a:gd name="T80" fmla="*/ 1 w 66"/>
                <a:gd name="T81" fmla="*/ 1 h 102"/>
                <a:gd name="T82" fmla="*/ 1 w 66"/>
                <a:gd name="T83" fmla="*/ 1 h 102"/>
                <a:gd name="T84" fmla="*/ 1 w 66"/>
                <a:gd name="T85" fmla="*/ 1 h 102"/>
                <a:gd name="T86" fmla="*/ 1 w 66"/>
                <a:gd name="T87" fmla="*/ 1 h 102"/>
                <a:gd name="T88" fmla="*/ 1 w 66"/>
                <a:gd name="T89" fmla="*/ 1 h 102"/>
                <a:gd name="T90" fmla="*/ 1 w 66"/>
                <a:gd name="T91" fmla="*/ 1 h 102"/>
                <a:gd name="T92" fmla="*/ 1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5" y="79"/>
                  </a:lnTo>
                  <a:lnTo>
                    <a:pt x="64" y="85"/>
                  </a:lnTo>
                  <a:lnTo>
                    <a:pt x="60" y="90"/>
                  </a:lnTo>
                  <a:lnTo>
                    <a:pt x="56" y="94"/>
                  </a:lnTo>
                  <a:lnTo>
                    <a:pt x="51" y="98"/>
                  </a:lnTo>
                  <a:lnTo>
                    <a:pt x="44" y="100"/>
                  </a:lnTo>
                  <a:lnTo>
                    <a:pt x="37" y="101"/>
                  </a:lnTo>
                  <a:lnTo>
                    <a:pt x="29" y="102"/>
                  </a:lnTo>
                  <a:lnTo>
                    <a:pt x="20" y="101"/>
                  </a:lnTo>
                  <a:lnTo>
                    <a:pt x="12" y="99"/>
                  </a:lnTo>
                  <a:lnTo>
                    <a:pt x="6" y="97"/>
                  </a:lnTo>
                  <a:lnTo>
                    <a:pt x="3" y="94"/>
                  </a:lnTo>
                  <a:lnTo>
                    <a:pt x="0" y="92"/>
                  </a:lnTo>
                  <a:lnTo>
                    <a:pt x="0" y="86"/>
                  </a:lnTo>
                  <a:lnTo>
                    <a:pt x="0" y="84"/>
                  </a:lnTo>
                  <a:lnTo>
                    <a:pt x="2" y="82"/>
                  </a:lnTo>
                  <a:lnTo>
                    <a:pt x="2" y="80"/>
                  </a:lnTo>
                  <a:lnTo>
                    <a:pt x="4" y="79"/>
                  </a:lnTo>
                  <a:lnTo>
                    <a:pt x="6" y="82"/>
                  </a:lnTo>
                  <a:lnTo>
                    <a:pt x="12" y="84"/>
                  </a:lnTo>
                  <a:lnTo>
                    <a:pt x="20" y="87"/>
                  </a:lnTo>
                  <a:lnTo>
                    <a:pt x="25" y="89"/>
                  </a:lnTo>
                  <a:lnTo>
                    <a:pt x="30" y="89"/>
                  </a:lnTo>
                  <a:lnTo>
                    <a:pt x="37" y="87"/>
                  </a:lnTo>
                  <a:lnTo>
                    <a:pt x="44" y="85"/>
                  </a:lnTo>
                  <a:lnTo>
                    <a:pt x="47" y="83"/>
                  </a:lnTo>
                  <a:lnTo>
                    <a:pt x="48" y="80"/>
                  </a:lnTo>
                  <a:lnTo>
                    <a:pt x="49" y="77"/>
                  </a:lnTo>
                  <a:lnTo>
                    <a:pt x="49" y="74"/>
                  </a:lnTo>
                  <a:lnTo>
                    <a:pt x="49" y="70"/>
                  </a:lnTo>
                  <a:lnTo>
                    <a:pt x="48" y="67"/>
                  </a:lnTo>
                  <a:lnTo>
                    <a:pt x="42" y="62"/>
                  </a:lnTo>
                  <a:lnTo>
                    <a:pt x="35" y="59"/>
                  </a:lnTo>
                  <a:lnTo>
                    <a:pt x="26" y="55"/>
                  </a:lnTo>
                  <a:lnTo>
                    <a:pt x="18" y="52"/>
                  </a:lnTo>
                  <a:lnTo>
                    <a:pt x="10" y="46"/>
                  </a:lnTo>
                  <a:lnTo>
                    <a:pt x="7" y="42"/>
                  </a:lnTo>
                  <a:lnTo>
                    <a:pt x="5" y="39"/>
                  </a:lnTo>
                  <a:lnTo>
                    <a:pt x="3" y="33"/>
                  </a:lnTo>
                  <a:lnTo>
                    <a:pt x="3" y="27"/>
                  </a:lnTo>
                  <a:lnTo>
                    <a:pt x="3" y="23"/>
                  </a:lnTo>
                  <a:lnTo>
                    <a:pt x="5" y="17"/>
                  </a:lnTo>
                  <a:lnTo>
                    <a:pt x="7" y="13"/>
                  </a:lnTo>
                  <a:lnTo>
                    <a:pt x="11" y="9"/>
                  </a:lnTo>
                  <a:lnTo>
                    <a:pt x="15" y="6"/>
                  </a:lnTo>
                  <a:lnTo>
                    <a:pt x="21" y="2"/>
                  </a:lnTo>
                  <a:lnTo>
                    <a:pt x="28" y="1"/>
                  </a:lnTo>
                  <a:lnTo>
                    <a:pt x="36" y="0"/>
                  </a:lnTo>
                  <a:lnTo>
                    <a:pt x="44" y="1"/>
                  </a:lnTo>
                  <a:lnTo>
                    <a:pt x="51" y="2"/>
                  </a:lnTo>
                  <a:lnTo>
                    <a:pt x="56" y="4"/>
                  </a:lnTo>
                  <a:lnTo>
                    <a:pt x="59" y="7"/>
                  </a:lnTo>
                  <a:lnTo>
                    <a:pt x="60" y="8"/>
                  </a:lnTo>
                  <a:lnTo>
                    <a:pt x="60" y="9"/>
                  </a:lnTo>
                  <a:lnTo>
                    <a:pt x="62" y="11"/>
                  </a:lnTo>
                  <a:lnTo>
                    <a:pt x="62" y="14"/>
                  </a:lnTo>
                  <a:lnTo>
                    <a:pt x="62" y="17"/>
                  </a:lnTo>
                  <a:lnTo>
                    <a:pt x="60" y="19"/>
                  </a:lnTo>
                  <a:lnTo>
                    <a:pt x="59" y="21"/>
                  </a:lnTo>
                  <a:lnTo>
                    <a:pt x="56" y="19"/>
                  </a:lnTo>
                  <a:lnTo>
                    <a:pt x="51" y="17"/>
                  </a:lnTo>
                  <a:lnTo>
                    <a:pt x="45" y="15"/>
                  </a:lnTo>
                  <a:lnTo>
                    <a:pt x="36" y="14"/>
                  </a:lnTo>
                  <a:lnTo>
                    <a:pt x="29" y="15"/>
                  </a:lnTo>
                  <a:lnTo>
                    <a:pt x="24" y="17"/>
                  </a:lnTo>
                  <a:lnTo>
                    <a:pt x="20" y="22"/>
                  </a:lnTo>
                  <a:lnTo>
                    <a:pt x="19" y="27"/>
                  </a:lnTo>
                  <a:lnTo>
                    <a:pt x="20" y="31"/>
                  </a:lnTo>
                  <a:lnTo>
                    <a:pt x="21" y="33"/>
                  </a:lnTo>
                  <a:lnTo>
                    <a:pt x="27" y="39"/>
                  </a:lnTo>
                  <a:lnTo>
                    <a:pt x="34" y="42"/>
                  </a:lnTo>
                  <a:lnTo>
                    <a:pt x="43" y="46"/>
                  </a:lnTo>
                  <a:lnTo>
                    <a:pt x="51" y="49"/>
                  </a:lnTo>
                  <a:lnTo>
                    <a:pt x="59" y="55"/>
                  </a:lnTo>
                  <a:lnTo>
                    <a:pt x="62" y="59"/>
                  </a:lnTo>
                  <a:lnTo>
                    <a:pt x="64" y="62"/>
                  </a:lnTo>
                  <a:lnTo>
                    <a:pt x="65"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0" name="Freeform 15">
              <a:extLst>
                <a:ext uri="{FF2B5EF4-FFF2-40B4-BE49-F238E27FC236}">
                  <a16:creationId xmlns:a16="http://schemas.microsoft.com/office/drawing/2014/main" id="{2C05BD57-AFD1-4496-BBE5-6FDAEC0B0DCC}"/>
                </a:ext>
              </a:extLst>
            </p:cNvPr>
            <p:cNvSpPr>
              <a:spLocks/>
            </p:cNvSpPr>
            <p:nvPr userDrawn="1"/>
          </p:nvSpPr>
          <p:spPr bwMode="auto">
            <a:xfrm>
              <a:off x="4560" y="1875"/>
              <a:ext cx="50" cy="68"/>
            </a:xfrm>
            <a:custGeom>
              <a:avLst/>
              <a:gdLst>
                <a:gd name="T0" fmla="*/ 0 w 102"/>
                <a:gd name="T1" fmla="*/ 1 h 135"/>
                <a:gd name="T2" fmla="*/ 0 w 102"/>
                <a:gd name="T3" fmla="*/ 1 h 135"/>
                <a:gd name="T4" fmla="*/ 0 w 102"/>
                <a:gd name="T5" fmla="*/ 1 h 135"/>
                <a:gd name="T6" fmla="*/ 0 w 102"/>
                <a:gd name="T7" fmla="*/ 1 h 135"/>
                <a:gd name="T8" fmla="*/ 0 w 102"/>
                <a:gd name="T9" fmla="*/ 1 h 135"/>
                <a:gd name="T10" fmla="*/ 0 w 102"/>
                <a:gd name="T11" fmla="*/ 1 h 135"/>
                <a:gd name="T12" fmla="*/ 0 w 102"/>
                <a:gd name="T13" fmla="*/ 1 h 135"/>
                <a:gd name="T14" fmla="*/ 0 w 102"/>
                <a:gd name="T15" fmla="*/ 1 h 135"/>
                <a:gd name="T16" fmla="*/ 0 w 102"/>
                <a:gd name="T17" fmla="*/ 1 h 135"/>
                <a:gd name="T18" fmla="*/ 0 w 102"/>
                <a:gd name="T19" fmla="*/ 1 h 135"/>
                <a:gd name="T20" fmla="*/ 0 w 102"/>
                <a:gd name="T21" fmla="*/ 1 h 135"/>
                <a:gd name="T22" fmla="*/ 0 w 102"/>
                <a:gd name="T23" fmla="*/ 1 h 135"/>
                <a:gd name="T24" fmla="*/ 0 w 102"/>
                <a:gd name="T25" fmla="*/ 1 h 135"/>
                <a:gd name="T26" fmla="*/ 0 w 102"/>
                <a:gd name="T27" fmla="*/ 1 h 135"/>
                <a:gd name="T28" fmla="*/ 0 w 102"/>
                <a:gd name="T29" fmla="*/ 1 h 135"/>
                <a:gd name="T30" fmla="*/ 0 w 102"/>
                <a:gd name="T31" fmla="*/ 1 h 135"/>
                <a:gd name="T32" fmla="*/ 0 w 102"/>
                <a:gd name="T33" fmla="*/ 1 h 135"/>
                <a:gd name="T34" fmla="*/ 0 w 102"/>
                <a:gd name="T35" fmla="*/ 1 h 135"/>
                <a:gd name="T36" fmla="*/ 0 w 102"/>
                <a:gd name="T37" fmla="*/ 1 h 135"/>
                <a:gd name="T38" fmla="*/ 0 w 102"/>
                <a:gd name="T39" fmla="*/ 1 h 135"/>
                <a:gd name="T40" fmla="*/ 0 w 102"/>
                <a:gd name="T41" fmla="*/ 1 h 135"/>
                <a:gd name="T42" fmla="*/ 0 w 102"/>
                <a:gd name="T43" fmla="*/ 1 h 135"/>
                <a:gd name="T44" fmla="*/ 0 w 102"/>
                <a:gd name="T45" fmla="*/ 1 h 135"/>
                <a:gd name="T46" fmla="*/ 0 w 102"/>
                <a:gd name="T47" fmla="*/ 1 h 135"/>
                <a:gd name="T48" fmla="*/ 0 w 102"/>
                <a:gd name="T49" fmla="*/ 1 h 135"/>
                <a:gd name="T50" fmla="*/ 0 w 102"/>
                <a:gd name="T51" fmla="*/ 1 h 135"/>
                <a:gd name="T52" fmla="*/ 0 w 102"/>
                <a:gd name="T53" fmla="*/ 1 h 135"/>
                <a:gd name="T54" fmla="*/ 0 w 102"/>
                <a:gd name="T55" fmla="*/ 1 h 135"/>
                <a:gd name="T56" fmla="*/ 0 w 102"/>
                <a:gd name="T57" fmla="*/ 1 h 135"/>
                <a:gd name="T58" fmla="*/ 0 w 102"/>
                <a:gd name="T59" fmla="*/ 1 h 135"/>
                <a:gd name="T60" fmla="*/ 0 w 102"/>
                <a:gd name="T61" fmla="*/ 1 h 135"/>
                <a:gd name="T62" fmla="*/ 0 w 102"/>
                <a:gd name="T63" fmla="*/ 1 h 135"/>
                <a:gd name="T64" fmla="*/ 0 w 102"/>
                <a:gd name="T65" fmla="*/ 1 h 135"/>
                <a:gd name="T66" fmla="*/ 0 w 102"/>
                <a:gd name="T67" fmla="*/ 1 h 135"/>
                <a:gd name="T68" fmla="*/ 0 w 102"/>
                <a:gd name="T69" fmla="*/ 1 h 135"/>
                <a:gd name="T70" fmla="*/ 0 w 102"/>
                <a:gd name="T71" fmla="*/ 1 h 135"/>
                <a:gd name="T72" fmla="*/ 0 w 102"/>
                <a:gd name="T73" fmla="*/ 1 h 135"/>
                <a:gd name="T74" fmla="*/ 0 w 102"/>
                <a:gd name="T75" fmla="*/ 1 h 135"/>
                <a:gd name="T76" fmla="*/ 0 w 102"/>
                <a:gd name="T77" fmla="*/ 1 h 135"/>
                <a:gd name="T78" fmla="*/ 0 w 102"/>
                <a:gd name="T79" fmla="*/ 1 h 135"/>
                <a:gd name="T80" fmla="*/ 0 w 102"/>
                <a:gd name="T81" fmla="*/ 0 h 135"/>
                <a:gd name="T82" fmla="*/ 0 w 102"/>
                <a:gd name="T83" fmla="*/ 0 h 135"/>
                <a:gd name="T84" fmla="*/ 0 w 102"/>
                <a:gd name="T85" fmla="*/ 0 h 135"/>
                <a:gd name="T86" fmla="*/ 0 w 102"/>
                <a:gd name="T87" fmla="*/ 1 h 135"/>
                <a:gd name="T88" fmla="*/ 0 w 102"/>
                <a:gd name="T89" fmla="*/ 1 h 135"/>
                <a:gd name="T90" fmla="*/ 0 w 102"/>
                <a:gd name="T91" fmla="*/ 1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2" h="135">
                  <a:moveTo>
                    <a:pt x="102" y="127"/>
                  </a:moveTo>
                  <a:lnTo>
                    <a:pt x="102" y="127"/>
                  </a:lnTo>
                  <a:lnTo>
                    <a:pt x="100" y="131"/>
                  </a:lnTo>
                  <a:lnTo>
                    <a:pt x="99" y="133"/>
                  </a:lnTo>
                  <a:lnTo>
                    <a:pt x="96" y="134"/>
                  </a:lnTo>
                  <a:lnTo>
                    <a:pt x="94" y="134"/>
                  </a:lnTo>
                  <a:lnTo>
                    <a:pt x="88" y="134"/>
                  </a:lnTo>
                  <a:lnTo>
                    <a:pt x="83" y="134"/>
                  </a:lnTo>
                  <a:lnTo>
                    <a:pt x="79" y="132"/>
                  </a:lnTo>
                  <a:lnTo>
                    <a:pt x="75" y="128"/>
                  </a:lnTo>
                  <a:lnTo>
                    <a:pt x="72" y="121"/>
                  </a:lnTo>
                  <a:lnTo>
                    <a:pt x="30" y="45"/>
                  </a:lnTo>
                  <a:lnTo>
                    <a:pt x="24" y="33"/>
                  </a:lnTo>
                  <a:lnTo>
                    <a:pt x="19" y="21"/>
                  </a:lnTo>
                  <a:lnTo>
                    <a:pt x="18" y="21"/>
                  </a:lnTo>
                  <a:lnTo>
                    <a:pt x="19" y="36"/>
                  </a:lnTo>
                  <a:lnTo>
                    <a:pt x="19" y="51"/>
                  </a:lnTo>
                  <a:lnTo>
                    <a:pt x="19" y="132"/>
                  </a:lnTo>
                  <a:lnTo>
                    <a:pt x="18" y="133"/>
                  </a:lnTo>
                  <a:lnTo>
                    <a:pt x="16" y="134"/>
                  </a:lnTo>
                  <a:lnTo>
                    <a:pt x="14" y="134"/>
                  </a:lnTo>
                  <a:lnTo>
                    <a:pt x="9" y="135"/>
                  </a:lnTo>
                  <a:lnTo>
                    <a:pt x="5" y="134"/>
                  </a:lnTo>
                  <a:lnTo>
                    <a:pt x="3" y="134"/>
                  </a:lnTo>
                  <a:lnTo>
                    <a:pt x="1" y="133"/>
                  </a:lnTo>
                  <a:lnTo>
                    <a:pt x="0" y="132"/>
                  </a:lnTo>
                  <a:lnTo>
                    <a:pt x="0" y="8"/>
                  </a:lnTo>
                  <a:lnTo>
                    <a:pt x="1" y="5"/>
                  </a:lnTo>
                  <a:lnTo>
                    <a:pt x="3" y="3"/>
                  </a:lnTo>
                  <a:lnTo>
                    <a:pt x="5" y="2"/>
                  </a:lnTo>
                  <a:lnTo>
                    <a:pt x="8" y="2"/>
                  </a:lnTo>
                  <a:lnTo>
                    <a:pt x="16" y="2"/>
                  </a:lnTo>
                  <a:lnTo>
                    <a:pt x="22" y="2"/>
                  </a:lnTo>
                  <a:lnTo>
                    <a:pt x="26" y="3"/>
                  </a:lnTo>
                  <a:lnTo>
                    <a:pt x="29" y="6"/>
                  </a:lnTo>
                  <a:lnTo>
                    <a:pt x="32" y="12"/>
                  </a:lnTo>
                  <a:lnTo>
                    <a:pt x="64" y="71"/>
                  </a:lnTo>
                  <a:lnTo>
                    <a:pt x="69" y="81"/>
                  </a:lnTo>
                  <a:lnTo>
                    <a:pt x="74" y="90"/>
                  </a:lnTo>
                  <a:lnTo>
                    <a:pt x="79" y="101"/>
                  </a:lnTo>
                  <a:lnTo>
                    <a:pt x="84" y="110"/>
                  </a:lnTo>
                  <a:lnTo>
                    <a:pt x="83" y="94"/>
                  </a:lnTo>
                  <a:lnTo>
                    <a:pt x="83" y="76"/>
                  </a:lnTo>
                  <a:lnTo>
                    <a:pt x="83" y="4"/>
                  </a:lnTo>
                  <a:lnTo>
                    <a:pt x="84" y="3"/>
                  </a:lnTo>
                  <a:lnTo>
                    <a:pt x="85" y="2"/>
                  </a:lnTo>
                  <a:lnTo>
                    <a:pt x="88" y="0"/>
                  </a:lnTo>
                  <a:lnTo>
                    <a:pt x="92" y="0"/>
                  </a:lnTo>
                  <a:lnTo>
                    <a:pt x="97" y="0"/>
                  </a:lnTo>
                  <a:lnTo>
                    <a:pt x="99" y="2"/>
                  </a:lnTo>
                  <a:lnTo>
                    <a:pt x="100" y="3"/>
                  </a:lnTo>
                  <a:lnTo>
                    <a:pt x="102" y="4"/>
                  </a:lnTo>
                  <a:lnTo>
                    <a:pt x="102" y="12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1" name="Freeform 16">
              <a:extLst>
                <a:ext uri="{FF2B5EF4-FFF2-40B4-BE49-F238E27FC236}">
                  <a16:creationId xmlns:a16="http://schemas.microsoft.com/office/drawing/2014/main" id="{BD5A5AC2-E99A-4529-9192-482A4ECE0585}"/>
                </a:ext>
              </a:extLst>
            </p:cNvPr>
            <p:cNvSpPr>
              <a:spLocks noEditPoints="1"/>
            </p:cNvSpPr>
            <p:nvPr userDrawn="1"/>
          </p:nvSpPr>
          <p:spPr bwMode="auto">
            <a:xfrm>
              <a:off x="4624" y="1892"/>
              <a:ext cx="46" cy="51"/>
            </a:xfrm>
            <a:custGeom>
              <a:avLst/>
              <a:gdLst>
                <a:gd name="T0" fmla="*/ 1 w 92"/>
                <a:gd name="T1" fmla="*/ 1 h 102"/>
                <a:gd name="T2" fmla="*/ 1 w 92"/>
                <a:gd name="T3" fmla="*/ 1 h 102"/>
                <a:gd name="T4" fmla="*/ 1 w 92"/>
                <a:gd name="T5" fmla="*/ 1 h 102"/>
                <a:gd name="T6" fmla="*/ 1 w 92"/>
                <a:gd name="T7" fmla="*/ 1 h 102"/>
                <a:gd name="T8" fmla="*/ 1 w 92"/>
                <a:gd name="T9" fmla="*/ 1 h 102"/>
                <a:gd name="T10" fmla="*/ 1 w 92"/>
                <a:gd name="T11" fmla="*/ 1 h 102"/>
                <a:gd name="T12" fmla="*/ 1 w 92"/>
                <a:gd name="T13" fmla="*/ 1 h 102"/>
                <a:gd name="T14" fmla="*/ 1 w 92"/>
                <a:gd name="T15" fmla="*/ 1 h 102"/>
                <a:gd name="T16" fmla="*/ 1 w 92"/>
                <a:gd name="T17" fmla="*/ 1 h 102"/>
                <a:gd name="T18" fmla="*/ 1 w 92"/>
                <a:gd name="T19" fmla="*/ 1 h 102"/>
                <a:gd name="T20" fmla="*/ 1 w 92"/>
                <a:gd name="T21" fmla="*/ 1 h 102"/>
                <a:gd name="T22" fmla="*/ 1 w 92"/>
                <a:gd name="T23" fmla="*/ 1 h 102"/>
                <a:gd name="T24" fmla="*/ 0 w 92"/>
                <a:gd name="T25" fmla="*/ 1 h 102"/>
                <a:gd name="T26" fmla="*/ 1 w 92"/>
                <a:gd name="T27" fmla="*/ 1 h 102"/>
                <a:gd name="T28" fmla="*/ 1 w 92"/>
                <a:gd name="T29" fmla="*/ 1 h 102"/>
                <a:gd name="T30" fmla="*/ 1 w 92"/>
                <a:gd name="T31" fmla="*/ 1 h 102"/>
                <a:gd name="T32" fmla="*/ 1 w 92"/>
                <a:gd name="T33" fmla="*/ 1 h 102"/>
                <a:gd name="T34" fmla="*/ 1 w 92"/>
                <a:gd name="T35" fmla="*/ 1 h 102"/>
                <a:gd name="T36" fmla="*/ 1 w 92"/>
                <a:gd name="T37" fmla="*/ 0 h 102"/>
                <a:gd name="T38" fmla="*/ 1 w 92"/>
                <a:gd name="T39" fmla="*/ 1 h 102"/>
                <a:gd name="T40" fmla="*/ 1 w 92"/>
                <a:gd name="T41" fmla="*/ 1 h 102"/>
                <a:gd name="T42" fmla="*/ 1 w 92"/>
                <a:gd name="T43" fmla="*/ 1 h 102"/>
                <a:gd name="T44" fmla="*/ 1 w 92"/>
                <a:gd name="T45" fmla="*/ 1 h 102"/>
                <a:gd name="T46" fmla="*/ 1 w 92"/>
                <a:gd name="T47" fmla="*/ 1 h 102"/>
                <a:gd name="T48" fmla="*/ 1 w 92"/>
                <a:gd name="T49" fmla="*/ 1 h 102"/>
                <a:gd name="T50" fmla="*/ 1 w 92"/>
                <a:gd name="T51" fmla="*/ 1 h 102"/>
                <a:gd name="T52" fmla="*/ 1 w 92"/>
                <a:gd name="T53" fmla="*/ 1 h 102"/>
                <a:gd name="T54" fmla="*/ 1 w 92"/>
                <a:gd name="T55" fmla="*/ 1 h 102"/>
                <a:gd name="T56" fmla="*/ 1 w 92"/>
                <a:gd name="T57" fmla="*/ 1 h 102"/>
                <a:gd name="T58" fmla="*/ 1 w 92"/>
                <a:gd name="T59" fmla="*/ 1 h 102"/>
                <a:gd name="T60" fmla="*/ 1 w 92"/>
                <a:gd name="T61" fmla="*/ 1 h 102"/>
                <a:gd name="T62" fmla="*/ 1 w 92"/>
                <a:gd name="T63" fmla="*/ 1 h 102"/>
                <a:gd name="T64" fmla="*/ 1 w 92"/>
                <a:gd name="T65" fmla="*/ 1 h 102"/>
                <a:gd name="T66" fmla="*/ 1 w 92"/>
                <a:gd name="T67" fmla="*/ 1 h 102"/>
                <a:gd name="T68" fmla="*/ 1 w 92"/>
                <a:gd name="T69" fmla="*/ 1 h 102"/>
                <a:gd name="T70" fmla="*/ 1 w 92"/>
                <a:gd name="T71" fmla="*/ 1 h 102"/>
                <a:gd name="T72" fmla="*/ 1 w 92"/>
                <a:gd name="T73" fmla="*/ 1 h 102"/>
                <a:gd name="T74" fmla="*/ 1 w 92"/>
                <a:gd name="T75" fmla="*/ 1 h 102"/>
                <a:gd name="T76" fmla="*/ 1 w 92"/>
                <a:gd name="T77" fmla="*/ 1 h 102"/>
                <a:gd name="T78" fmla="*/ 1 w 92"/>
                <a:gd name="T79" fmla="*/ 1 h 102"/>
                <a:gd name="T80" fmla="*/ 1 w 92"/>
                <a:gd name="T81" fmla="*/ 1 h 102"/>
                <a:gd name="T82" fmla="*/ 1 w 92"/>
                <a:gd name="T83" fmla="*/ 1 h 102"/>
                <a:gd name="T84" fmla="*/ 1 w 92"/>
                <a:gd name="T85" fmla="*/ 1 h 102"/>
                <a:gd name="T86" fmla="*/ 1 w 92"/>
                <a:gd name="T87" fmla="*/ 1 h 102"/>
                <a:gd name="T88" fmla="*/ 1 w 92"/>
                <a:gd name="T89" fmla="*/ 1 h 102"/>
                <a:gd name="T90" fmla="*/ 1 w 92"/>
                <a:gd name="T91" fmla="*/ 1 h 102"/>
                <a:gd name="T92" fmla="*/ 1 w 92"/>
                <a:gd name="T93" fmla="*/ 1 h 102"/>
                <a:gd name="T94" fmla="*/ 1 w 92"/>
                <a:gd name="T95" fmla="*/ 1 h 102"/>
                <a:gd name="T96" fmla="*/ 1 w 92"/>
                <a:gd name="T97" fmla="*/ 1 h 102"/>
                <a:gd name="T98" fmla="*/ 1 w 92"/>
                <a:gd name="T99" fmla="*/ 1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2">
                  <a:moveTo>
                    <a:pt x="92" y="51"/>
                  </a:moveTo>
                  <a:lnTo>
                    <a:pt x="92" y="51"/>
                  </a:lnTo>
                  <a:lnTo>
                    <a:pt x="92" y="61"/>
                  </a:lnTo>
                  <a:lnTo>
                    <a:pt x="90" y="71"/>
                  </a:lnTo>
                  <a:lnTo>
                    <a:pt x="87" y="80"/>
                  </a:lnTo>
                  <a:lnTo>
                    <a:pt x="81" y="87"/>
                  </a:lnTo>
                  <a:lnTo>
                    <a:pt x="74" y="93"/>
                  </a:lnTo>
                  <a:lnTo>
                    <a:pt x="66" y="98"/>
                  </a:lnTo>
                  <a:lnTo>
                    <a:pt x="57" y="101"/>
                  </a:lnTo>
                  <a:lnTo>
                    <a:pt x="45" y="102"/>
                  </a:lnTo>
                  <a:lnTo>
                    <a:pt x="35" y="101"/>
                  </a:lnTo>
                  <a:lnTo>
                    <a:pt x="25" y="99"/>
                  </a:lnTo>
                  <a:lnTo>
                    <a:pt x="17" y="94"/>
                  </a:lnTo>
                  <a:lnTo>
                    <a:pt x="12" y="89"/>
                  </a:lnTo>
                  <a:lnTo>
                    <a:pt x="7" y="82"/>
                  </a:lnTo>
                  <a:lnTo>
                    <a:pt x="4" y="74"/>
                  </a:lnTo>
                  <a:lnTo>
                    <a:pt x="1" y="63"/>
                  </a:lnTo>
                  <a:lnTo>
                    <a:pt x="0" y="52"/>
                  </a:lnTo>
                  <a:lnTo>
                    <a:pt x="1" y="41"/>
                  </a:lnTo>
                  <a:lnTo>
                    <a:pt x="4" y="31"/>
                  </a:lnTo>
                  <a:lnTo>
                    <a:pt x="7" y="23"/>
                  </a:lnTo>
                  <a:lnTo>
                    <a:pt x="12" y="15"/>
                  </a:lnTo>
                  <a:lnTo>
                    <a:pt x="19" y="9"/>
                  </a:lnTo>
                  <a:lnTo>
                    <a:pt x="27" y="4"/>
                  </a:lnTo>
                  <a:lnTo>
                    <a:pt x="36" y="1"/>
                  </a:lnTo>
                  <a:lnTo>
                    <a:pt x="47" y="0"/>
                  </a:lnTo>
                  <a:lnTo>
                    <a:pt x="58" y="1"/>
                  </a:lnTo>
                  <a:lnTo>
                    <a:pt x="67" y="3"/>
                  </a:lnTo>
                  <a:lnTo>
                    <a:pt x="75" y="8"/>
                  </a:lnTo>
                  <a:lnTo>
                    <a:pt x="82" y="14"/>
                  </a:lnTo>
                  <a:lnTo>
                    <a:pt x="87" y="21"/>
                  </a:lnTo>
                  <a:lnTo>
                    <a:pt x="90" y="30"/>
                  </a:lnTo>
                  <a:lnTo>
                    <a:pt x="92" y="39"/>
                  </a:lnTo>
                  <a:lnTo>
                    <a:pt x="92" y="51"/>
                  </a:lnTo>
                  <a:close/>
                  <a:moveTo>
                    <a:pt x="75" y="52"/>
                  </a:moveTo>
                  <a:lnTo>
                    <a:pt x="75" y="52"/>
                  </a:lnTo>
                  <a:lnTo>
                    <a:pt x="75" y="44"/>
                  </a:lnTo>
                  <a:lnTo>
                    <a:pt x="74" y="37"/>
                  </a:lnTo>
                  <a:lnTo>
                    <a:pt x="72" y="31"/>
                  </a:lnTo>
                  <a:lnTo>
                    <a:pt x="69" y="25"/>
                  </a:lnTo>
                  <a:lnTo>
                    <a:pt x="66" y="21"/>
                  </a:lnTo>
                  <a:lnTo>
                    <a:pt x="60" y="17"/>
                  </a:lnTo>
                  <a:lnTo>
                    <a:pt x="54" y="15"/>
                  </a:lnTo>
                  <a:lnTo>
                    <a:pt x="47" y="15"/>
                  </a:lnTo>
                  <a:lnTo>
                    <a:pt x="39" y="15"/>
                  </a:lnTo>
                  <a:lnTo>
                    <a:pt x="34" y="17"/>
                  </a:lnTo>
                  <a:lnTo>
                    <a:pt x="29" y="21"/>
                  </a:lnTo>
                  <a:lnTo>
                    <a:pt x="24" y="25"/>
                  </a:lnTo>
                  <a:lnTo>
                    <a:pt x="22" y="30"/>
                  </a:lnTo>
                  <a:lnTo>
                    <a:pt x="20" y="37"/>
                  </a:lnTo>
                  <a:lnTo>
                    <a:pt x="19" y="44"/>
                  </a:lnTo>
                  <a:lnTo>
                    <a:pt x="17" y="51"/>
                  </a:lnTo>
                  <a:lnTo>
                    <a:pt x="19" y="59"/>
                  </a:lnTo>
                  <a:lnTo>
                    <a:pt x="20" y="66"/>
                  </a:lnTo>
                  <a:lnTo>
                    <a:pt x="21" y="71"/>
                  </a:lnTo>
                  <a:lnTo>
                    <a:pt x="24" y="77"/>
                  </a:lnTo>
                  <a:lnTo>
                    <a:pt x="28" y="82"/>
                  </a:lnTo>
                  <a:lnTo>
                    <a:pt x="32" y="85"/>
                  </a:lnTo>
                  <a:lnTo>
                    <a:pt x="39" y="87"/>
                  </a:lnTo>
                  <a:lnTo>
                    <a:pt x="46" y="87"/>
                  </a:lnTo>
                  <a:lnTo>
                    <a:pt x="53" y="87"/>
                  </a:lnTo>
                  <a:lnTo>
                    <a:pt x="59" y="85"/>
                  </a:lnTo>
                  <a:lnTo>
                    <a:pt x="65" y="82"/>
                  </a:lnTo>
                  <a:lnTo>
                    <a:pt x="68" y="78"/>
                  </a:lnTo>
                  <a:lnTo>
                    <a:pt x="72" y="72"/>
                  </a:lnTo>
                  <a:lnTo>
                    <a:pt x="74" y="67"/>
                  </a:lnTo>
                  <a:lnTo>
                    <a:pt x="75" y="59"/>
                  </a:lnTo>
                  <a:lnTo>
                    <a:pt x="75" y="5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2" name="Line 17">
              <a:extLst>
                <a:ext uri="{FF2B5EF4-FFF2-40B4-BE49-F238E27FC236}">
                  <a16:creationId xmlns:a16="http://schemas.microsoft.com/office/drawing/2014/main" id="{70D9819B-781A-47ED-9C32-2AB5F7152967}"/>
                </a:ext>
              </a:extLst>
            </p:cNvPr>
            <p:cNvSpPr>
              <a:spLocks noChangeShapeType="1"/>
            </p:cNvSpPr>
            <p:nvPr userDrawn="1"/>
          </p:nvSpPr>
          <p:spPr bwMode="auto">
            <a:xfrm flipH="1">
              <a:off x="1803" y="1159"/>
              <a:ext cx="1077" cy="290"/>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3" name="Line 18">
              <a:extLst>
                <a:ext uri="{FF2B5EF4-FFF2-40B4-BE49-F238E27FC236}">
                  <a16:creationId xmlns:a16="http://schemas.microsoft.com/office/drawing/2014/main" id="{0391CECB-4086-4485-B80F-C079129A74E4}"/>
                </a:ext>
              </a:extLst>
            </p:cNvPr>
            <p:cNvSpPr>
              <a:spLocks noChangeShapeType="1"/>
            </p:cNvSpPr>
            <p:nvPr userDrawn="1"/>
          </p:nvSpPr>
          <p:spPr bwMode="auto">
            <a:xfrm flipH="1">
              <a:off x="2880" y="1069"/>
              <a:ext cx="0" cy="529"/>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4" name="Line 19">
              <a:extLst>
                <a:ext uri="{FF2B5EF4-FFF2-40B4-BE49-F238E27FC236}">
                  <a16:creationId xmlns:a16="http://schemas.microsoft.com/office/drawing/2014/main" id="{02A15588-79D6-40A0-A2C1-866FEA376D49}"/>
                </a:ext>
              </a:extLst>
            </p:cNvPr>
            <p:cNvSpPr>
              <a:spLocks noChangeShapeType="1"/>
            </p:cNvSpPr>
            <p:nvPr userDrawn="1"/>
          </p:nvSpPr>
          <p:spPr bwMode="auto">
            <a:xfrm>
              <a:off x="1620" y="1622"/>
              <a:ext cx="530" cy="483"/>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5" name="Line 20">
              <a:extLst>
                <a:ext uri="{FF2B5EF4-FFF2-40B4-BE49-F238E27FC236}">
                  <a16:creationId xmlns:a16="http://schemas.microsoft.com/office/drawing/2014/main" id="{5370A875-22BF-4B60-817E-BA3072889BAB}"/>
                </a:ext>
              </a:extLst>
            </p:cNvPr>
            <p:cNvSpPr>
              <a:spLocks noChangeShapeType="1"/>
            </p:cNvSpPr>
            <p:nvPr userDrawn="1"/>
          </p:nvSpPr>
          <p:spPr bwMode="auto">
            <a:xfrm flipH="1">
              <a:off x="1090" y="1622"/>
              <a:ext cx="530" cy="483"/>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6" name="Rectangle 25">
              <a:extLst>
                <a:ext uri="{FF2B5EF4-FFF2-40B4-BE49-F238E27FC236}">
                  <a16:creationId xmlns:a16="http://schemas.microsoft.com/office/drawing/2014/main" id="{FE3CF25A-2807-4D74-92AC-62A2C16DFD99}"/>
                </a:ext>
              </a:extLst>
            </p:cNvPr>
            <p:cNvSpPr>
              <a:spLocks noChangeArrowheads="1"/>
            </p:cNvSpPr>
            <p:nvPr userDrawn="1"/>
          </p:nvSpPr>
          <p:spPr bwMode="auto">
            <a:xfrm>
              <a:off x="1776" y="2084"/>
              <a:ext cx="1014" cy="244"/>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27" name="Rectangle 26">
              <a:extLst>
                <a:ext uri="{FF2B5EF4-FFF2-40B4-BE49-F238E27FC236}">
                  <a16:creationId xmlns:a16="http://schemas.microsoft.com/office/drawing/2014/main" id="{14B65300-B771-4ABF-85B4-02E45285D73B}"/>
                </a:ext>
              </a:extLst>
            </p:cNvPr>
            <p:cNvSpPr>
              <a:spLocks noChangeArrowheads="1"/>
            </p:cNvSpPr>
            <p:nvPr userDrawn="1"/>
          </p:nvSpPr>
          <p:spPr bwMode="auto">
            <a:xfrm>
              <a:off x="450" y="2084"/>
              <a:ext cx="1013" cy="244"/>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28" name="Rectangle 27">
              <a:extLst>
                <a:ext uri="{FF2B5EF4-FFF2-40B4-BE49-F238E27FC236}">
                  <a16:creationId xmlns:a16="http://schemas.microsoft.com/office/drawing/2014/main" id="{F4CBCBCD-4236-4C1A-A3A3-A0B1DD22E09B}"/>
                </a:ext>
              </a:extLst>
            </p:cNvPr>
            <p:cNvSpPr>
              <a:spLocks noChangeArrowheads="1"/>
            </p:cNvSpPr>
            <p:nvPr userDrawn="1"/>
          </p:nvSpPr>
          <p:spPr bwMode="auto">
            <a:xfrm>
              <a:off x="1113" y="1441"/>
              <a:ext cx="1014" cy="245"/>
            </a:xfrm>
            <a:prstGeom prst="rect">
              <a:avLst/>
            </a:prstGeom>
            <a:solidFill>
              <a:srgbClr val="E7E9F0"/>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29" name="Line 24">
              <a:extLst>
                <a:ext uri="{FF2B5EF4-FFF2-40B4-BE49-F238E27FC236}">
                  <a16:creationId xmlns:a16="http://schemas.microsoft.com/office/drawing/2014/main" id="{7C007E40-5016-4F79-BC6E-EB6F44B720B1}"/>
                </a:ext>
              </a:extLst>
            </p:cNvPr>
            <p:cNvSpPr>
              <a:spLocks noChangeShapeType="1"/>
            </p:cNvSpPr>
            <p:nvPr userDrawn="1"/>
          </p:nvSpPr>
          <p:spPr bwMode="auto">
            <a:xfrm flipH="1" flipV="1">
              <a:off x="2880" y="1159"/>
              <a:ext cx="1077" cy="290"/>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30" name="Line 25">
              <a:extLst>
                <a:ext uri="{FF2B5EF4-FFF2-40B4-BE49-F238E27FC236}">
                  <a16:creationId xmlns:a16="http://schemas.microsoft.com/office/drawing/2014/main" id="{7E464733-DBF7-4FEA-A4E7-24A98471DF0B}"/>
                </a:ext>
              </a:extLst>
            </p:cNvPr>
            <p:cNvSpPr>
              <a:spLocks noChangeShapeType="1"/>
            </p:cNvSpPr>
            <p:nvPr userDrawn="1"/>
          </p:nvSpPr>
          <p:spPr bwMode="auto">
            <a:xfrm flipH="1">
              <a:off x="3610" y="1622"/>
              <a:ext cx="530" cy="483"/>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31" name="Line 26">
              <a:extLst>
                <a:ext uri="{FF2B5EF4-FFF2-40B4-BE49-F238E27FC236}">
                  <a16:creationId xmlns:a16="http://schemas.microsoft.com/office/drawing/2014/main" id="{30BA8B67-0117-4D6E-BEEE-062D2C63113C}"/>
                </a:ext>
              </a:extLst>
            </p:cNvPr>
            <p:cNvSpPr>
              <a:spLocks noChangeShapeType="1"/>
            </p:cNvSpPr>
            <p:nvPr userDrawn="1"/>
          </p:nvSpPr>
          <p:spPr bwMode="auto">
            <a:xfrm>
              <a:off x="4140" y="1622"/>
              <a:ext cx="530" cy="483"/>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32" name="Rectangle 31">
              <a:extLst>
                <a:ext uri="{FF2B5EF4-FFF2-40B4-BE49-F238E27FC236}">
                  <a16:creationId xmlns:a16="http://schemas.microsoft.com/office/drawing/2014/main" id="{3012619A-3ECB-43ED-8A92-08E0E3999C88}"/>
                </a:ext>
              </a:extLst>
            </p:cNvPr>
            <p:cNvSpPr>
              <a:spLocks noChangeArrowheads="1"/>
            </p:cNvSpPr>
            <p:nvPr userDrawn="1"/>
          </p:nvSpPr>
          <p:spPr bwMode="auto">
            <a:xfrm>
              <a:off x="2970" y="2084"/>
              <a:ext cx="1014" cy="244"/>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3" name="Rectangle 32">
              <a:extLst>
                <a:ext uri="{FF2B5EF4-FFF2-40B4-BE49-F238E27FC236}">
                  <a16:creationId xmlns:a16="http://schemas.microsoft.com/office/drawing/2014/main" id="{EB39FE92-22DB-4E57-A956-E55BF05EAB87}"/>
                </a:ext>
              </a:extLst>
            </p:cNvPr>
            <p:cNvSpPr>
              <a:spLocks noChangeArrowheads="1"/>
            </p:cNvSpPr>
            <p:nvPr userDrawn="1"/>
          </p:nvSpPr>
          <p:spPr bwMode="auto">
            <a:xfrm>
              <a:off x="4297" y="2084"/>
              <a:ext cx="1013" cy="244"/>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4" name="Rectangle 33">
              <a:extLst>
                <a:ext uri="{FF2B5EF4-FFF2-40B4-BE49-F238E27FC236}">
                  <a16:creationId xmlns:a16="http://schemas.microsoft.com/office/drawing/2014/main" id="{C26F35CC-0D99-43FC-9C6D-807264706D7A}"/>
                </a:ext>
              </a:extLst>
            </p:cNvPr>
            <p:cNvSpPr>
              <a:spLocks noChangeArrowheads="1"/>
            </p:cNvSpPr>
            <p:nvPr userDrawn="1"/>
          </p:nvSpPr>
          <p:spPr bwMode="auto">
            <a:xfrm>
              <a:off x="3633" y="1441"/>
              <a:ext cx="1014" cy="245"/>
            </a:xfrm>
            <a:prstGeom prst="rect">
              <a:avLst/>
            </a:prstGeom>
            <a:solidFill>
              <a:srgbClr val="E7E9F0"/>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5" name="Rectangle 34">
              <a:extLst>
                <a:ext uri="{FF2B5EF4-FFF2-40B4-BE49-F238E27FC236}">
                  <a16:creationId xmlns:a16="http://schemas.microsoft.com/office/drawing/2014/main" id="{33492C35-035A-4E76-AE61-78BD930B68EE}"/>
                </a:ext>
              </a:extLst>
            </p:cNvPr>
            <p:cNvSpPr>
              <a:spLocks noChangeArrowheads="1"/>
            </p:cNvSpPr>
            <p:nvPr userDrawn="1"/>
          </p:nvSpPr>
          <p:spPr bwMode="auto">
            <a:xfrm>
              <a:off x="2373" y="1590"/>
              <a:ext cx="1013" cy="244"/>
            </a:xfrm>
            <a:prstGeom prst="rect">
              <a:avLst/>
            </a:prstGeom>
            <a:solidFill>
              <a:srgbClr val="E7E9F0"/>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grpSp>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noProof="0"/>
          </a:p>
        </p:txBody>
      </p:sp>
      <p:sp>
        <p:nvSpPr>
          <p:cNvPr id="68" name="Text Placeholder 4"/>
          <p:cNvSpPr>
            <a:spLocks noGrp="1"/>
          </p:cNvSpPr>
          <p:nvPr>
            <p:ph type="body" sz="quarter" idx="68"/>
          </p:nvPr>
        </p:nvSpPr>
        <p:spPr>
          <a:xfrm>
            <a:off x="2451512" y="1275607"/>
            <a:ext cx="4239390" cy="665235"/>
          </a:xfrm>
        </p:spPr>
        <p:txBody>
          <a:bodyPr anchor="ctr">
            <a:noAutofit/>
          </a:bodyPr>
          <a:lstStyle>
            <a:lvl1pPr marL="0" indent="0" algn="ctr">
              <a:buNone/>
              <a:defRPr sz="1800">
                <a:solidFill>
                  <a:schemeClr val="tx1"/>
                </a:solidFill>
              </a:defRPr>
            </a:lvl1pPr>
          </a:lstStyle>
          <a:p>
            <a:pPr lvl="0"/>
            <a:r>
              <a:rPr lang="en-US" noProof="0"/>
              <a:t>Click to edit Master text styles</a:t>
            </a:r>
          </a:p>
        </p:txBody>
      </p:sp>
      <p:sp>
        <p:nvSpPr>
          <p:cNvPr id="70" name="Text Placeholder 4"/>
          <p:cNvSpPr>
            <a:spLocks noGrp="1"/>
          </p:cNvSpPr>
          <p:nvPr>
            <p:ph type="body" sz="quarter" idx="71"/>
          </p:nvPr>
        </p:nvSpPr>
        <p:spPr>
          <a:xfrm>
            <a:off x="1758950" y="2523404"/>
            <a:ext cx="1617663" cy="404912"/>
          </a:xfrm>
        </p:spPr>
        <p:txBody>
          <a:bodyPr anchor="ctr">
            <a:noAutofit/>
          </a:bodyPr>
          <a:lstStyle>
            <a:lvl1pPr marL="0" indent="0" algn="ctr">
              <a:buNone/>
              <a:defRPr sz="1600">
                <a:solidFill>
                  <a:schemeClr val="tx1"/>
                </a:solidFill>
              </a:defRPr>
            </a:lvl1pPr>
          </a:lstStyle>
          <a:p>
            <a:pPr lvl="0"/>
            <a:r>
              <a:rPr lang="en-US" noProof="0"/>
              <a:t>Click to edit Master text styles</a:t>
            </a:r>
          </a:p>
        </p:txBody>
      </p:sp>
      <p:sp>
        <p:nvSpPr>
          <p:cNvPr id="71" name="Text Placeholder 4"/>
          <p:cNvSpPr>
            <a:spLocks noGrp="1"/>
          </p:cNvSpPr>
          <p:nvPr>
            <p:ph type="body" sz="quarter" idx="72"/>
          </p:nvPr>
        </p:nvSpPr>
        <p:spPr>
          <a:xfrm>
            <a:off x="5748338" y="2523404"/>
            <a:ext cx="1617663" cy="404912"/>
          </a:xfrm>
        </p:spPr>
        <p:txBody>
          <a:bodyPr anchor="ctr">
            <a:noAutofit/>
          </a:bodyPr>
          <a:lstStyle>
            <a:lvl1pPr marL="0" indent="0" algn="ctr">
              <a:buNone/>
              <a:defRPr sz="1600">
                <a:solidFill>
                  <a:schemeClr val="tx1"/>
                </a:solidFill>
              </a:defRPr>
            </a:lvl1pPr>
          </a:lstStyle>
          <a:p>
            <a:pPr lvl="0"/>
            <a:r>
              <a:rPr lang="en-US" noProof="0"/>
              <a:t>Click to edit Master text styles</a:t>
            </a:r>
          </a:p>
        </p:txBody>
      </p:sp>
      <p:sp>
        <p:nvSpPr>
          <p:cNvPr id="72" name="Text Placeholder 4"/>
          <p:cNvSpPr>
            <a:spLocks noGrp="1"/>
          </p:cNvSpPr>
          <p:nvPr>
            <p:ph type="body" sz="quarter" idx="73"/>
          </p:nvPr>
        </p:nvSpPr>
        <p:spPr>
          <a:xfrm>
            <a:off x="3749999" y="2758405"/>
            <a:ext cx="1617663" cy="404912"/>
          </a:xfrm>
        </p:spPr>
        <p:txBody>
          <a:bodyPr anchor="ctr">
            <a:noAutofit/>
          </a:bodyPr>
          <a:lstStyle>
            <a:lvl1pPr marL="0" indent="0" algn="ctr">
              <a:buNone/>
              <a:defRPr sz="1600">
                <a:solidFill>
                  <a:schemeClr val="tx1"/>
                </a:solidFill>
              </a:defRPr>
            </a:lvl1pPr>
          </a:lstStyle>
          <a:p>
            <a:pPr lvl="0"/>
            <a:r>
              <a:rPr lang="en-US" noProof="0"/>
              <a:t>Click to edit Master text styles</a:t>
            </a:r>
          </a:p>
        </p:txBody>
      </p:sp>
      <p:sp>
        <p:nvSpPr>
          <p:cNvPr id="73" name="Text Placeholder 4"/>
          <p:cNvSpPr>
            <a:spLocks noGrp="1"/>
          </p:cNvSpPr>
          <p:nvPr>
            <p:ph type="body" sz="quarter" idx="74"/>
          </p:nvPr>
        </p:nvSpPr>
        <p:spPr>
          <a:xfrm>
            <a:off x="714376" y="3552154"/>
            <a:ext cx="1617663" cy="38735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74" name="Text Placeholder 4"/>
          <p:cNvSpPr>
            <a:spLocks noGrp="1"/>
          </p:cNvSpPr>
          <p:nvPr>
            <p:ph type="body" sz="quarter" idx="75"/>
          </p:nvPr>
        </p:nvSpPr>
        <p:spPr>
          <a:xfrm>
            <a:off x="2805782" y="3552154"/>
            <a:ext cx="1617663" cy="38735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75" name="Text Placeholder 4"/>
          <p:cNvSpPr>
            <a:spLocks noGrp="1"/>
          </p:cNvSpPr>
          <p:nvPr>
            <p:ph type="body" sz="quarter" idx="76"/>
          </p:nvPr>
        </p:nvSpPr>
        <p:spPr>
          <a:xfrm>
            <a:off x="4721227" y="3552154"/>
            <a:ext cx="1617663" cy="38735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76" name="Text Placeholder 4"/>
          <p:cNvSpPr>
            <a:spLocks noGrp="1"/>
          </p:cNvSpPr>
          <p:nvPr>
            <p:ph type="body" sz="quarter" idx="77"/>
          </p:nvPr>
        </p:nvSpPr>
        <p:spPr>
          <a:xfrm>
            <a:off x="6812633" y="3552154"/>
            <a:ext cx="1617663" cy="38735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36" name="Date Placeholder 2">
            <a:extLst>
              <a:ext uri="{FF2B5EF4-FFF2-40B4-BE49-F238E27FC236}">
                <a16:creationId xmlns:a16="http://schemas.microsoft.com/office/drawing/2014/main" id="{265F6775-42D4-4663-B243-B58DF69651C1}"/>
              </a:ext>
            </a:extLst>
          </p:cNvPr>
          <p:cNvSpPr>
            <a:spLocks noGrp="1"/>
          </p:cNvSpPr>
          <p:nvPr>
            <p:ph type="dt" sz="half" idx="78"/>
          </p:nvPr>
        </p:nvSpPr>
        <p:spPr/>
        <p:txBody>
          <a:bodyPr/>
          <a:lstStyle>
            <a:lvl1pPr>
              <a:defRPr>
                <a:solidFill>
                  <a:schemeClr val="bg1">
                    <a:lumMod val="65000"/>
                  </a:schemeClr>
                </a:solidFill>
              </a:defRPr>
            </a:lvl1pPr>
          </a:lstStyle>
          <a:p>
            <a:pPr>
              <a:defRPr/>
            </a:pPr>
            <a:fld id="{3AEB58DA-E61C-45CD-B1E7-C8BCABE78925}" type="datetimeFigureOut">
              <a:rPr lang="en-US"/>
              <a:pPr>
                <a:defRPr/>
              </a:pPr>
              <a:t>9/27/24</a:t>
            </a:fld>
            <a:endParaRPr lang="en-US"/>
          </a:p>
        </p:txBody>
      </p:sp>
      <p:sp>
        <p:nvSpPr>
          <p:cNvPr id="37" name="Footer Placeholder 3">
            <a:extLst>
              <a:ext uri="{FF2B5EF4-FFF2-40B4-BE49-F238E27FC236}">
                <a16:creationId xmlns:a16="http://schemas.microsoft.com/office/drawing/2014/main" id="{615CFBFA-9866-4AE7-9205-9E919EEBB900}"/>
              </a:ext>
            </a:extLst>
          </p:cNvPr>
          <p:cNvSpPr>
            <a:spLocks noGrp="1"/>
          </p:cNvSpPr>
          <p:nvPr>
            <p:ph type="ftr" sz="quarter" idx="79"/>
          </p:nvPr>
        </p:nvSpPr>
        <p:spPr/>
        <p:txBody>
          <a:bodyPr/>
          <a:lstStyle>
            <a:lvl1pPr>
              <a:defRPr>
                <a:solidFill>
                  <a:schemeClr val="bg1">
                    <a:lumMod val="65000"/>
                  </a:schemeClr>
                </a:solidFill>
              </a:defRPr>
            </a:lvl1pPr>
          </a:lstStyle>
          <a:p>
            <a:pPr>
              <a:defRPr/>
            </a:pPr>
            <a:endParaRPr lang="en-US"/>
          </a:p>
        </p:txBody>
      </p:sp>
      <p:sp>
        <p:nvSpPr>
          <p:cNvPr id="38" name="Slide Number Placeholder 4">
            <a:extLst>
              <a:ext uri="{FF2B5EF4-FFF2-40B4-BE49-F238E27FC236}">
                <a16:creationId xmlns:a16="http://schemas.microsoft.com/office/drawing/2014/main" id="{124A7065-A0A8-4B82-9CB0-30AECA1B9FBC}"/>
              </a:ext>
            </a:extLst>
          </p:cNvPr>
          <p:cNvSpPr>
            <a:spLocks noGrp="1"/>
          </p:cNvSpPr>
          <p:nvPr>
            <p:ph type="sldNum" sz="quarter" idx="80"/>
          </p:nvPr>
        </p:nvSpPr>
        <p:spPr/>
        <p:txBody>
          <a:bodyPr/>
          <a:lstStyle>
            <a:lvl1pPr>
              <a:defRPr>
                <a:solidFill>
                  <a:srgbClr val="A6A6A6"/>
                </a:solidFill>
              </a:defRPr>
            </a:lvl1pPr>
          </a:lstStyle>
          <a:p>
            <a:pPr>
              <a:defRPr/>
            </a:pPr>
            <a:fld id="{38A1015D-7B54-4543-8BDC-BD8A8753A740}" type="slidenum">
              <a:rPr lang="en-US" altLang="en-US"/>
              <a:pPr>
                <a:defRPr/>
              </a:pPr>
              <a:t>‹#›</a:t>
            </a:fld>
            <a:endParaRPr lang="en-US" altLang="en-US"/>
          </a:p>
        </p:txBody>
      </p:sp>
    </p:spTree>
    <p:extLst>
      <p:ext uri="{BB962C8B-B14F-4D97-AF65-F5344CB8AC3E}">
        <p14:creationId xmlns:p14="http://schemas.microsoft.com/office/powerpoint/2010/main" val="147431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cision Tree Diagrams 3">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C2DF1875-0AED-48B8-B8A1-5C0E4385858A}"/>
              </a:ext>
            </a:extLst>
          </p:cNvPr>
          <p:cNvGrpSpPr>
            <a:grpSpLocks noChangeAspect="1"/>
          </p:cNvGrpSpPr>
          <p:nvPr userDrawn="1"/>
        </p:nvGrpSpPr>
        <p:grpSpPr bwMode="auto">
          <a:xfrm>
            <a:off x="1970088" y="1277939"/>
            <a:ext cx="4957762" cy="3290887"/>
            <a:chOff x="1241" y="805"/>
            <a:chExt cx="3123" cy="2073"/>
          </a:xfrm>
        </p:grpSpPr>
        <p:sp>
          <p:nvSpPr>
            <p:cNvPr id="15" name="Freeform 7">
              <a:extLst>
                <a:ext uri="{FF2B5EF4-FFF2-40B4-BE49-F238E27FC236}">
                  <a16:creationId xmlns:a16="http://schemas.microsoft.com/office/drawing/2014/main" id="{CCCE9977-15E1-4CC3-A90A-9CBC8E3BF3F0}"/>
                </a:ext>
              </a:extLst>
            </p:cNvPr>
            <p:cNvSpPr>
              <a:spLocks/>
            </p:cNvSpPr>
            <p:nvPr userDrawn="1"/>
          </p:nvSpPr>
          <p:spPr bwMode="auto">
            <a:xfrm>
              <a:off x="1241" y="1856"/>
              <a:ext cx="113" cy="7"/>
            </a:xfrm>
            <a:custGeom>
              <a:avLst/>
              <a:gdLst>
                <a:gd name="T0" fmla="*/ 1 w 225"/>
                <a:gd name="T1" fmla="*/ 1 h 14"/>
                <a:gd name="T2" fmla="*/ 1 w 225"/>
                <a:gd name="T3" fmla="*/ 1 h 14"/>
                <a:gd name="T4" fmla="*/ 1 w 225"/>
                <a:gd name="T5" fmla="*/ 1 h 14"/>
                <a:gd name="T6" fmla="*/ 1 w 225"/>
                <a:gd name="T7" fmla="*/ 1 h 14"/>
                <a:gd name="T8" fmla="*/ 1 w 225"/>
                <a:gd name="T9" fmla="*/ 1 h 14"/>
                <a:gd name="T10" fmla="*/ 1 w 225"/>
                <a:gd name="T11" fmla="*/ 1 h 14"/>
                <a:gd name="T12" fmla="*/ 0 w 225"/>
                <a:gd name="T13" fmla="*/ 1 h 14"/>
                <a:gd name="T14" fmla="*/ 0 w 225"/>
                <a:gd name="T15" fmla="*/ 1 h 14"/>
                <a:gd name="T16" fmla="*/ 1 w 225"/>
                <a:gd name="T17" fmla="*/ 1 h 14"/>
                <a:gd name="T18" fmla="*/ 1 w 225"/>
                <a:gd name="T19" fmla="*/ 1 h 14"/>
                <a:gd name="T20" fmla="*/ 1 w 225"/>
                <a:gd name="T21" fmla="*/ 1 h 14"/>
                <a:gd name="T22" fmla="*/ 1 w 225"/>
                <a:gd name="T23" fmla="*/ 0 h 14"/>
                <a:gd name="T24" fmla="*/ 1 w 225"/>
                <a:gd name="T25" fmla="*/ 0 h 14"/>
                <a:gd name="T26" fmla="*/ 1 w 225"/>
                <a:gd name="T27" fmla="*/ 0 h 14"/>
                <a:gd name="T28" fmla="*/ 1 w 225"/>
                <a:gd name="T29" fmla="*/ 1 h 14"/>
                <a:gd name="T30" fmla="*/ 1 w 225"/>
                <a:gd name="T31" fmla="*/ 1 h 14"/>
                <a:gd name="T32" fmla="*/ 1 w 225"/>
                <a:gd name="T33" fmla="*/ 1 h 14"/>
                <a:gd name="T34" fmla="*/ 1 w 225"/>
                <a:gd name="T35" fmla="*/ 1 h 14"/>
                <a:gd name="T36" fmla="*/ 1 w 225"/>
                <a:gd name="T37" fmla="*/ 1 h 14"/>
                <a:gd name="T38" fmla="*/ 1 w 225"/>
                <a:gd name="T39" fmla="*/ 1 h 14"/>
                <a:gd name="T40" fmla="*/ 1 w 225"/>
                <a:gd name="T41" fmla="*/ 1 h 14"/>
                <a:gd name="T42" fmla="*/ 1 w 225"/>
                <a:gd name="T43" fmla="*/ 1 h 14"/>
                <a:gd name="T44" fmla="*/ 1 w 225"/>
                <a:gd name="T45" fmla="*/ 1 h 14"/>
                <a:gd name="T46" fmla="*/ 1 w 22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5" h="14">
                  <a:moveTo>
                    <a:pt x="220" y="14"/>
                  </a:moveTo>
                  <a:lnTo>
                    <a:pt x="6" y="14"/>
                  </a:lnTo>
                  <a:lnTo>
                    <a:pt x="4" y="13"/>
                  </a:lnTo>
                  <a:lnTo>
                    <a:pt x="2" y="12"/>
                  </a:lnTo>
                  <a:lnTo>
                    <a:pt x="1" y="10"/>
                  </a:lnTo>
                  <a:lnTo>
                    <a:pt x="0" y="7"/>
                  </a:lnTo>
                  <a:lnTo>
                    <a:pt x="1" y="5"/>
                  </a:lnTo>
                  <a:lnTo>
                    <a:pt x="2" y="3"/>
                  </a:lnTo>
                  <a:lnTo>
                    <a:pt x="4" y="2"/>
                  </a:lnTo>
                  <a:lnTo>
                    <a:pt x="6" y="0"/>
                  </a:lnTo>
                  <a:lnTo>
                    <a:pt x="220" y="0"/>
                  </a:lnTo>
                  <a:lnTo>
                    <a:pt x="222" y="2"/>
                  </a:lnTo>
                  <a:lnTo>
                    <a:pt x="224" y="3"/>
                  </a:lnTo>
                  <a:lnTo>
                    <a:pt x="225" y="5"/>
                  </a:lnTo>
                  <a:lnTo>
                    <a:pt x="225" y="7"/>
                  </a:lnTo>
                  <a:lnTo>
                    <a:pt x="225" y="10"/>
                  </a:lnTo>
                  <a:lnTo>
                    <a:pt x="224" y="12"/>
                  </a:lnTo>
                  <a:lnTo>
                    <a:pt x="222" y="13"/>
                  </a:lnTo>
                  <a:lnTo>
                    <a:pt x="220" y="1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6" name="Freeform 8">
              <a:extLst>
                <a:ext uri="{FF2B5EF4-FFF2-40B4-BE49-F238E27FC236}">
                  <a16:creationId xmlns:a16="http://schemas.microsoft.com/office/drawing/2014/main" id="{61948C57-A6F8-449E-B759-E060B60FCCA0}"/>
                </a:ext>
              </a:extLst>
            </p:cNvPr>
            <p:cNvSpPr>
              <a:spLocks/>
            </p:cNvSpPr>
            <p:nvPr userDrawn="1"/>
          </p:nvSpPr>
          <p:spPr bwMode="auto">
            <a:xfrm>
              <a:off x="1348" y="1281"/>
              <a:ext cx="255" cy="582"/>
            </a:xfrm>
            <a:custGeom>
              <a:avLst/>
              <a:gdLst>
                <a:gd name="T0" fmla="*/ 1 w 510"/>
                <a:gd name="T1" fmla="*/ 0 h 1165"/>
                <a:gd name="T2" fmla="*/ 1 w 510"/>
                <a:gd name="T3" fmla="*/ 0 h 1165"/>
                <a:gd name="T4" fmla="*/ 1 w 510"/>
                <a:gd name="T5" fmla="*/ 0 h 1165"/>
                <a:gd name="T6" fmla="*/ 1 w 510"/>
                <a:gd name="T7" fmla="*/ 0 h 1165"/>
                <a:gd name="T8" fmla="*/ 1 w 510"/>
                <a:gd name="T9" fmla="*/ 0 h 1165"/>
                <a:gd name="T10" fmla="*/ 0 w 510"/>
                <a:gd name="T11" fmla="*/ 0 h 1165"/>
                <a:gd name="T12" fmla="*/ 0 w 510"/>
                <a:gd name="T13" fmla="*/ 0 h 1165"/>
                <a:gd name="T14" fmla="*/ 1 w 510"/>
                <a:gd name="T15" fmla="*/ 0 h 1165"/>
                <a:gd name="T16" fmla="*/ 1 w 510"/>
                <a:gd name="T17" fmla="*/ 0 h 1165"/>
                <a:gd name="T18" fmla="*/ 1 w 510"/>
                <a:gd name="T19" fmla="*/ 0 h 1165"/>
                <a:gd name="T20" fmla="*/ 1 w 510"/>
                <a:gd name="T21" fmla="*/ 0 h 1165"/>
                <a:gd name="T22" fmla="*/ 1 w 510"/>
                <a:gd name="T23" fmla="*/ 0 h 1165"/>
                <a:gd name="T24" fmla="*/ 1 w 510"/>
                <a:gd name="T25" fmla="*/ 0 h 1165"/>
                <a:gd name="T26" fmla="*/ 1 w 510"/>
                <a:gd name="T27" fmla="*/ 0 h 1165"/>
                <a:gd name="T28" fmla="*/ 1 w 510"/>
                <a:gd name="T29" fmla="*/ 0 h 1165"/>
                <a:gd name="T30" fmla="*/ 1 w 510"/>
                <a:gd name="T31" fmla="*/ 0 h 1165"/>
                <a:gd name="T32" fmla="*/ 1 w 510"/>
                <a:gd name="T33" fmla="*/ 0 h 1165"/>
                <a:gd name="T34" fmla="*/ 1 w 510"/>
                <a:gd name="T35" fmla="*/ 0 h 1165"/>
                <a:gd name="T36" fmla="*/ 1 w 510"/>
                <a:gd name="T37" fmla="*/ 0 h 1165"/>
                <a:gd name="T38" fmla="*/ 1 w 510"/>
                <a:gd name="T39" fmla="*/ 0 h 1165"/>
                <a:gd name="T40" fmla="*/ 1 w 510"/>
                <a:gd name="T41" fmla="*/ 0 h 1165"/>
                <a:gd name="T42" fmla="*/ 1 w 510"/>
                <a:gd name="T43" fmla="*/ 0 h 1165"/>
                <a:gd name="T44" fmla="*/ 1 w 510"/>
                <a:gd name="T45" fmla="*/ 0 h 1165"/>
                <a:gd name="T46" fmla="*/ 1 w 510"/>
                <a:gd name="T47" fmla="*/ 0 h 1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0" h="1165">
                  <a:moveTo>
                    <a:pt x="7" y="1165"/>
                  </a:moveTo>
                  <a:lnTo>
                    <a:pt x="7" y="1165"/>
                  </a:lnTo>
                  <a:lnTo>
                    <a:pt x="3" y="1164"/>
                  </a:lnTo>
                  <a:lnTo>
                    <a:pt x="2" y="1163"/>
                  </a:lnTo>
                  <a:lnTo>
                    <a:pt x="0" y="1161"/>
                  </a:lnTo>
                  <a:lnTo>
                    <a:pt x="0" y="1158"/>
                  </a:lnTo>
                  <a:lnTo>
                    <a:pt x="1" y="1156"/>
                  </a:lnTo>
                  <a:lnTo>
                    <a:pt x="497" y="4"/>
                  </a:lnTo>
                  <a:lnTo>
                    <a:pt x="498" y="2"/>
                  </a:lnTo>
                  <a:lnTo>
                    <a:pt x="501" y="0"/>
                  </a:lnTo>
                  <a:lnTo>
                    <a:pt x="503" y="0"/>
                  </a:lnTo>
                  <a:lnTo>
                    <a:pt x="505" y="0"/>
                  </a:lnTo>
                  <a:lnTo>
                    <a:pt x="508" y="3"/>
                  </a:lnTo>
                  <a:lnTo>
                    <a:pt x="509" y="5"/>
                  </a:lnTo>
                  <a:lnTo>
                    <a:pt x="510" y="7"/>
                  </a:lnTo>
                  <a:lnTo>
                    <a:pt x="509" y="10"/>
                  </a:lnTo>
                  <a:lnTo>
                    <a:pt x="12" y="1161"/>
                  </a:lnTo>
                  <a:lnTo>
                    <a:pt x="10" y="1164"/>
                  </a:lnTo>
                  <a:lnTo>
                    <a:pt x="7" y="116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7" name="Freeform 9">
              <a:extLst>
                <a:ext uri="{FF2B5EF4-FFF2-40B4-BE49-F238E27FC236}">
                  <a16:creationId xmlns:a16="http://schemas.microsoft.com/office/drawing/2014/main" id="{B59F22CC-CD59-432C-A2D3-9EF1DF9C288F}"/>
                </a:ext>
              </a:extLst>
            </p:cNvPr>
            <p:cNvSpPr>
              <a:spLocks/>
            </p:cNvSpPr>
            <p:nvPr userDrawn="1"/>
          </p:nvSpPr>
          <p:spPr bwMode="auto">
            <a:xfrm>
              <a:off x="1596" y="1281"/>
              <a:ext cx="1090" cy="6"/>
            </a:xfrm>
            <a:custGeom>
              <a:avLst/>
              <a:gdLst>
                <a:gd name="T0" fmla="*/ 1 w 2180"/>
                <a:gd name="T1" fmla="*/ 0 h 13"/>
                <a:gd name="T2" fmla="*/ 1 w 2180"/>
                <a:gd name="T3" fmla="*/ 0 h 13"/>
                <a:gd name="T4" fmla="*/ 1 w 2180"/>
                <a:gd name="T5" fmla="*/ 0 h 13"/>
                <a:gd name="T6" fmla="*/ 1 w 2180"/>
                <a:gd name="T7" fmla="*/ 0 h 13"/>
                <a:gd name="T8" fmla="*/ 1 w 2180"/>
                <a:gd name="T9" fmla="*/ 0 h 13"/>
                <a:gd name="T10" fmla="*/ 1 w 2180"/>
                <a:gd name="T11" fmla="*/ 0 h 13"/>
                <a:gd name="T12" fmla="*/ 0 w 2180"/>
                <a:gd name="T13" fmla="*/ 0 h 13"/>
                <a:gd name="T14" fmla="*/ 0 w 2180"/>
                <a:gd name="T15" fmla="*/ 0 h 13"/>
                <a:gd name="T16" fmla="*/ 1 w 2180"/>
                <a:gd name="T17" fmla="*/ 0 h 13"/>
                <a:gd name="T18" fmla="*/ 1 w 2180"/>
                <a:gd name="T19" fmla="*/ 0 h 13"/>
                <a:gd name="T20" fmla="*/ 1 w 2180"/>
                <a:gd name="T21" fmla="*/ 0 h 13"/>
                <a:gd name="T22" fmla="*/ 1 w 2180"/>
                <a:gd name="T23" fmla="*/ 0 h 13"/>
                <a:gd name="T24" fmla="*/ 1 w 2180"/>
                <a:gd name="T25" fmla="*/ 0 h 13"/>
                <a:gd name="T26" fmla="*/ 1 w 2180"/>
                <a:gd name="T27" fmla="*/ 0 h 13"/>
                <a:gd name="T28" fmla="*/ 1 w 2180"/>
                <a:gd name="T29" fmla="*/ 0 h 13"/>
                <a:gd name="T30" fmla="*/ 1 w 2180"/>
                <a:gd name="T31" fmla="*/ 0 h 13"/>
                <a:gd name="T32" fmla="*/ 1 w 2180"/>
                <a:gd name="T33" fmla="*/ 0 h 13"/>
                <a:gd name="T34" fmla="*/ 1 w 2180"/>
                <a:gd name="T35" fmla="*/ 0 h 13"/>
                <a:gd name="T36" fmla="*/ 1 w 2180"/>
                <a:gd name="T37" fmla="*/ 0 h 13"/>
                <a:gd name="T38" fmla="*/ 1 w 2180"/>
                <a:gd name="T39" fmla="*/ 0 h 13"/>
                <a:gd name="T40" fmla="*/ 1 w 2180"/>
                <a:gd name="T41" fmla="*/ 0 h 13"/>
                <a:gd name="T42" fmla="*/ 1 w 2180"/>
                <a:gd name="T43" fmla="*/ 0 h 13"/>
                <a:gd name="T44" fmla="*/ 1 w 2180"/>
                <a:gd name="T45" fmla="*/ 0 h 13"/>
                <a:gd name="T46" fmla="*/ 1 w 218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0" h="13">
                  <a:moveTo>
                    <a:pt x="2173" y="13"/>
                  </a:moveTo>
                  <a:lnTo>
                    <a:pt x="7" y="13"/>
                  </a:lnTo>
                  <a:lnTo>
                    <a:pt x="5" y="13"/>
                  </a:lnTo>
                  <a:lnTo>
                    <a:pt x="2" y="12"/>
                  </a:lnTo>
                  <a:lnTo>
                    <a:pt x="1" y="10"/>
                  </a:lnTo>
                  <a:lnTo>
                    <a:pt x="0" y="7"/>
                  </a:lnTo>
                  <a:lnTo>
                    <a:pt x="1" y="4"/>
                  </a:lnTo>
                  <a:lnTo>
                    <a:pt x="2" y="3"/>
                  </a:lnTo>
                  <a:lnTo>
                    <a:pt x="5" y="0"/>
                  </a:lnTo>
                  <a:lnTo>
                    <a:pt x="7" y="0"/>
                  </a:lnTo>
                  <a:lnTo>
                    <a:pt x="2173" y="0"/>
                  </a:lnTo>
                  <a:lnTo>
                    <a:pt x="2176" y="0"/>
                  </a:lnTo>
                  <a:lnTo>
                    <a:pt x="2177" y="3"/>
                  </a:lnTo>
                  <a:lnTo>
                    <a:pt x="2180" y="4"/>
                  </a:lnTo>
                  <a:lnTo>
                    <a:pt x="2180" y="7"/>
                  </a:lnTo>
                  <a:lnTo>
                    <a:pt x="2180" y="10"/>
                  </a:lnTo>
                  <a:lnTo>
                    <a:pt x="2177" y="12"/>
                  </a:lnTo>
                  <a:lnTo>
                    <a:pt x="2176" y="13"/>
                  </a:lnTo>
                  <a:lnTo>
                    <a:pt x="217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8" name="Freeform 10">
              <a:extLst>
                <a:ext uri="{FF2B5EF4-FFF2-40B4-BE49-F238E27FC236}">
                  <a16:creationId xmlns:a16="http://schemas.microsoft.com/office/drawing/2014/main" id="{3458D46C-A90A-4CF4-9DB5-ED67E660FB63}"/>
                </a:ext>
              </a:extLst>
            </p:cNvPr>
            <p:cNvSpPr>
              <a:spLocks/>
            </p:cNvSpPr>
            <p:nvPr userDrawn="1"/>
          </p:nvSpPr>
          <p:spPr bwMode="auto">
            <a:xfrm>
              <a:off x="2680" y="997"/>
              <a:ext cx="342" cy="290"/>
            </a:xfrm>
            <a:custGeom>
              <a:avLst/>
              <a:gdLst>
                <a:gd name="T0" fmla="*/ 0 w 686"/>
                <a:gd name="T1" fmla="*/ 1 h 580"/>
                <a:gd name="T2" fmla="*/ 0 w 686"/>
                <a:gd name="T3" fmla="*/ 1 h 580"/>
                <a:gd name="T4" fmla="*/ 0 w 686"/>
                <a:gd name="T5" fmla="*/ 1 h 580"/>
                <a:gd name="T6" fmla="*/ 0 w 686"/>
                <a:gd name="T7" fmla="*/ 1 h 580"/>
                <a:gd name="T8" fmla="*/ 0 w 686"/>
                <a:gd name="T9" fmla="*/ 1 h 580"/>
                <a:gd name="T10" fmla="*/ 0 w 686"/>
                <a:gd name="T11" fmla="*/ 1 h 580"/>
                <a:gd name="T12" fmla="*/ 0 w 686"/>
                <a:gd name="T13" fmla="*/ 1 h 580"/>
                <a:gd name="T14" fmla="*/ 0 w 686"/>
                <a:gd name="T15" fmla="*/ 1 h 580"/>
                <a:gd name="T16" fmla="*/ 0 w 686"/>
                <a:gd name="T17" fmla="*/ 1 h 580"/>
                <a:gd name="T18" fmla="*/ 0 w 686"/>
                <a:gd name="T19" fmla="*/ 1 h 580"/>
                <a:gd name="T20" fmla="*/ 0 w 686"/>
                <a:gd name="T21" fmla="*/ 1 h 580"/>
                <a:gd name="T22" fmla="*/ 0 w 686"/>
                <a:gd name="T23" fmla="*/ 0 h 580"/>
                <a:gd name="T24" fmla="*/ 0 w 686"/>
                <a:gd name="T25" fmla="*/ 0 h 580"/>
                <a:gd name="T26" fmla="*/ 0 w 686"/>
                <a:gd name="T27" fmla="*/ 1 h 580"/>
                <a:gd name="T28" fmla="*/ 0 w 686"/>
                <a:gd name="T29" fmla="*/ 1 h 580"/>
                <a:gd name="T30" fmla="*/ 0 w 686"/>
                <a:gd name="T31" fmla="*/ 1 h 580"/>
                <a:gd name="T32" fmla="*/ 0 w 686"/>
                <a:gd name="T33" fmla="*/ 1 h 580"/>
                <a:gd name="T34" fmla="*/ 0 w 686"/>
                <a:gd name="T35" fmla="*/ 1 h 580"/>
                <a:gd name="T36" fmla="*/ 0 w 686"/>
                <a:gd name="T37" fmla="*/ 1 h 580"/>
                <a:gd name="T38" fmla="*/ 0 w 686"/>
                <a:gd name="T39" fmla="*/ 1 h 580"/>
                <a:gd name="T40" fmla="*/ 0 w 686"/>
                <a:gd name="T41" fmla="*/ 1 h 580"/>
                <a:gd name="T42" fmla="*/ 0 w 686"/>
                <a:gd name="T43" fmla="*/ 1 h 580"/>
                <a:gd name="T44" fmla="*/ 0 w 686"/>
                <a:gd name="T45" fmla="*/ 1 h 580"/>
                <a:gd name="T46" fmla="*/ 0 w 686"/>
                <a:gd name="T47" fmla="*/ 1 h 580"/>
                <a:gd name="T48" fmla="*/ 0 w 686"/>
                <a:gd name="T49" fmla="*/ 1 h 5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6" h="580">
                  <a:moveTo>
                    <a:pt x="6" y="580"/>
                  </a:moveTo>
                  <a:lnTo>
                    <a:pt x="6" y="580"/>
                  </a:lnTo>
                  <a:lnTo>
                    <a:pt x="4" y="580"/>
                  </a:lnTo>
                  <a:lnTo>
                    <a:pt x="1" y="578"/>
                  </a:lnTo>
                  <a:lnTo>
                    <a:pt x="0" y="575"/>
                  </a:lnTo>
                  <a:lnTo>
                    <a:pt x="0" y="573"/>
                  </a:lnTo>
                  <a:lnTo>
                    <a:pt x="0" y="571"/>
                  </a:lnTo>
                  <a:lnTo>
                    <a:pt x="2" y="569"/>
                  </a:lnTo>
                  <a:lnTo>
                    <a:pt x="675" y="2"/>
                  </a:lnTo>
                  <a:lnTo>
                    <a:pt x="677" y="0"/>
                  </a:lnTo>
                  <a:lnTo>
                    <a:pt x="680" y="0"/>
                  </a:lnTo>
                  <a:lnTo>
                    <a:pt x="682" y="2"/>
                  </a:lnTo>
                  <a:lnTo>
                    <a:pt x="684" y="3"/>
                  </a:lnTo>
                  <a:lnTo>
                    <a:pt x="686" y="5"/>
                  </a:lnTo>
                  <a:lnTo>
                    <a:pt x="686" y="7"/>
                  </a:lnTo>
                  <a:lnTo>
                    <a:pt x="686" y="10"/>
                  </a:lnTo>
                  <a:lnTo>
                    <a:pt x="683" y="12"/>
                  </a:lnTo>
                  <a:lnTo>
                    <a:pt x="10" y="579"/>
                  </a:lnTo>
                  <a:lnTo>
                    <a:pt x="8" y="580"/>
                  </a:lnTo>
                  <a:lnTo>
                    <a:pt x="6" y="580"/>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9" name="Freeform 11">
              <a:extLst>
                <a:ext uri="{FF2B5EF4-FFF2-40B4-BE49-F238E27FC236}">
                  <a16:creationId xmlns:a16="http://schemas.microsoft.com/office/drawing/2014/main" id="{740A8808-9AE0-42B0-80E1-8639D1E93811}"/>
                </a:ext>
              </a:extLst>
            </p:cNvPr>
            <p:cNvSpPr>
              <a:spLocks/>
            </p:cNvSpPr>
            <p:nvPr userDrawn="1"/>
          </p:nvSpPr>
          <p:spPr bwMode="auto">
            <a:xfrm>
              <a:off x="2680" y="1281"/>
              <a:ext cx="345" cy="288"/>
            </a:xfrm>
            <a:custGeom>
              <a:avLst/>
              <a:gdLst>
                <a:gd name="T0" fmla="*/ 1 w 690"/>
                <a:gd name="T1" fmla="*/ 0 h 578"/>
                <a:gd name="T2" fmla="*/ 1 w 690"/>
                <a:gd name="T3" fmla="*/ 0 h 578"/>
                <a:gd name="T4" fmla="*/ 1 w 690"/>
                <a:gd name="T5" fmla="*/ 0 h 578"/>
                <a:gd name="T6" fmla="*/ 1 w 690"/>
                <a:gd name="T7" fmla="*/ 0 h 578"/>
                <a:gd name="T8" fmla="*/ 1 w 690"/>
                <a:gd name="T9" fmla="*/ 0 h 578"/>
                <a:gd name="T10" fmla="*/ 1 w 690"/>
                <a:gd name="T11" fmla="*/ 0 h 578"/>
                <a:gd name="T12" fmla="*/ 0 w 690"/>
                <a:gd name="T13" fmla="*/ 0 h 578"/>
                <a:gd name="T14" fmla="*/ 0 w 690"/>
                <a:gd name="T15" fmla="*/ 0 h 578"/>
                <a:gd name="T16" fmla="*/ 0 w 690"/>
                <a:gd name="T17" fmla="*/ 0 h 578"/>
                <a:gd name="T18" fmla="*/ 1 w 690"/>
                <a:gd name="T19" fmla="*/ 0 h 578"/>
                <a:gd name="T20" fmla="*/ 1 w 690"/>
                <a:gd name="T21" fmla="*/ 0 h 578"/>
                <a:gd name="T22" fmla="*/ 1 w 690"/>
                <a:gd name="T23" fmla="*/ 0 h 578"/>
                <a:gd name="T24" fmla="*/ 1 w 690"/>
                <a:gd name="T25" fmla="*/ 0 h 578"/>
                <a:gd name="T26" fmla="*/ 1 w 690"/>
                <a:gd name="T27" fmla="*/ 0 h 578"/>
                <a:gd name="T28" fmla="*/ 1 w 690"/>
                <a:gd name="T29" fmla="*/ 0 h 578"/>
                <a:gd name="T30" fmla="*/ 1 w 690"/>
                <a:gd name="T31" fmla="*/ 0 h 578"/>
                <a:gd name="T32" fmla="*/ 1 w 690"/>
                <a:gd name="T33" fmla="*/ 0 h 578"/>
                <a:gd name="T34" fmla="*/ 1 w 690"/>
                <a:gd name="T35" fmla="*/ 0 h 578"/>
                <a:gd name="T36" fmla="*/ 1 w 690"/>
                <a:gd name="T37" fmla="*/ 0 h 578"/>
                <a:gd name="T38" fmla="*/ 1 w 690"/>
                <a:gd name="T39" fmla="*/ 0 h 578"/>
                <a:gd name="T40" fmla="*/ 1 w 690"/>
                <a:gd name="T41" fmla="*/ 0 h 578"/>
                <a:gd name="T42" fmla="*/ 1 w 690"/>
                <a:gd name="T43" fmla="*/ 0 h 578"/>
                <a:gd name="T44" fmla="*/ 1 w 690"/>
                <a:gd name="T45" fmla="*/ 0 h 578"/>
                <a:gd name="T46" fmla="*/ 1 w 690"/>
                <a:gd name="T47" fmla="*/ 0 h 578"/>
                <a:gd name="T48" fmla="*/ 1 w 690"/>
                <a:gd name="T49" fmla="*/ 0 h 5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78">
                  <a:moveTo>
                    <a:pt x="683" y="578"/>
                  </a:moveTo>
                  <a:lnTo>
                    <a:pt x="683" y="578"/>
                  </a:lnTo>
                  <a:lnTo>
                    <a:pt x="681" y="578"/>
                  </a:lnTo>
                  <a:lnTo>
                    <a:pt x="680" y="576"/>
                  </a:lnTo>
                  <a:lnTo>
                    <a:pt x="2" y="12"/>
                  </a:lnTo>
                  <a:lnTo>
                    <a:pt x="0" y="10"/>
                  </a:lnTo>
                  <a:lnTo>
                    <a:pt x="0" y="7"/>
                  </a:lnTo>
                  <a:lnTo>
                    <a:pt x="0" y="5"/>
                  </a:lnTo>
                  <a:lnTo>
                    <a:pt x="1" y="3"/>
                  </a:lnTo>
                  <a:lnTo>
                    <a:pt x="4" y="0"/>
                  </a:lnTo>
                  <a:lnTo>
                    <a:pt x="6" y="0"/>
                  </a:lnTo>
                  <a:lnTo>
                    <a:pt x="8" y="0"/>
                  </a:lnTo>
                  <a:lnTo>
                    <a:pt x="10" y="2"/>
                  </a:lnTo>
                  <a:lnTo>
                    <a:pt x="688" y="566"/>
                  </a:lnTo>
                  <a:lnTo>
                    <a:pt x="689" y="568"/>
                  </a:lnTo>
                  <a:lnTo>
                    <a:pt x="690" y="571"/>
                  </a:lnTo>
                  <a:lnTo>
                    <a:pt x="690" y="573"/>
                  </a:lnTo>
                  <a:lnTo>
                    <a:pt x="689" y="575"/>
                  </a:lnTo>
                  <a:lnTo>
                    <a:pt x="687" y="578"/>
                  </a:lnTo>
                  <a:lnTo>
                    <a:pt x="683" y="578"/>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0" name="Freeform 12">
              <a:extLst>
                <a:ext uri="{FF2B5EF4-FFF2-40B4-BE49-F238E27FC236}">
                  <a16:creationId xmlns:a16="http://schemas.microsoft.com/office/drawing/2014/main" id="{123EEA6F-814F-4E66-A2CF-842475CB2407}"/>
                </a:ext>
              </a:extLst>
            </p:cNvPr>
            <p:cNvSpPr>
              <a:spLocks/>
            </p:cNvSpPr>
            <p:nvPr userDrawn="1"/>
          </p:nvSpPr>
          <p:spPr bwMode="auto">
            <a:xfrm>
              <a:off x="3016" y="997"/>
              <a:ext cx="1085" cy="7"/>
            </a:xfrm>
            <a:custGeom>
              <a:avLst/>
              <a:gdLst>
                <a:gd name="T0" fmla="*/ 1 w 2169"/>
                <a:gd name="T1" fmla="*/ 1 h 13"/>
                <a:gd name="T2" fmla="*/ 1 w 2169"/>
                <a:gd name="T3" fmla="*/ 1 h 13"/>
                <a:gd name="T4" fmla="*/ 1 w 2169"/>
                <a:gd name="T5" fmla="*/ 1 h 13"/>
                <a:gd name="T6" fmla="*/ 1 w 2169"/>
                <a:gd name="T7" fmla="*/ 1 h 13"/>
                <a:gd name="T8" fmla="*/ 1 w 2169"/>
                <a:gd name="T9" fmla="*/ 1 h 13"/>
                <a:gd name="T10" fmla="*/ 0 w 2169"/>
                <a:gd name="T11" fmla="*/ 1 h 13"/>
                <a:gd name="T12" fmla="*/ 0 w 2169"/>
                <a:gd name="T13" fmla="*/ 1 h 13"/>
                <a:gd name="T14" fmla="*/ 0 w 2169"/>
                <a:gd name="T15" fmla="*/ 1 h 13"/>
                <a:gd name="T16" fmla="*/ 0 w 2169"/>
                <a:gd name="T17" fmla="*/ 1 h 13"/>
                <a:gd name="T18" fmla="*/ 1 w 2169"/>
                <a:gd name="T19" fmla="*/ 1 h 13"/>
                <a:gd name="T20" fmla="*/ 1 w 2169"/>
                <a:gd name="T21" fmla="*/ 0 h 13"/>
                <a:gd name="T22" fmla="*/ 1 w 2169"/>
                <a:gd name="T23" fmla="*/ 0 h 13"/>
                <a:gd name="T24" fmla="*/ 1 w 2169"/>
                <a:gd name="T25" fmla="*/ 0 h 13"/>
                <a:gd name="T26" fmla="*/ 1 w 2169"/>
                <a:gd name="T27" fmla="*/ 0 h 13"/>
                <a:gd name="T28" fmla="*/ 1 w 2169"/>
                <a:gd name="T29" fmla="*/ 0 h 13"/>
                <a:gd name="T30" fmla="*/ 1 w 2169"/>
                <a:gd name="T31" fmla="*/ 1 h 13"/>
                <a:gd name="T32" fmla="*/ 1 w 2169"/>
                <a:gd name="T33" fmla="*/ 1 h 13"/>
                <a:gd name="T34" fmla="*/ 1 w 2169"/>
                <a:gd name="T35" fmla="*/ 1 h 13"/>
                <a:gd name="T36" fmla="*/ 1 w 2169"/>
                <a:gd name="T37" fmla="*/ 1 h 13"/>
                <a:gd name="T38" fmla="*/ 1 w 2169"/>
                <a:gd name="T39" fmla="*/ 1 h 13"/>
                <a:gd name="T40" fmla="*/ 1 w 2169"/>
                <a:gd name="T41" fmla="*/ 1 h 13"/>
                <a:gd name="T42" fmla="*/ 1 w 2169"/>
                <a:gd name="T43" fmla="*/ 1 h 13"/>
                <a:gd name="T44" fmla="*/ 1 w 2169"/>
                <a:gd name="T45" fmla="*/ 1 h 13"/>
                <a:gd name="T46" fmla="*/ 1 w 2169"/>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9" h="13">
                  <a:moveTo>
                    <a:pt x="2163" y="13"/>
                  </a:moveTo>
                  <a:lnTo>
                    <a:pt x="7" y="13"/>
                  </a:lnTo>
                  <a:lnTo>
                    <a:pt x="3" y="13"/>
                  </a:lnTo>
                  <a:lnTo>
                    <a:pt x="2" y="12"/>
                  </a:lnTo>
                  <a:lnTo>
                    <a:pt x="0" y="10"/>
                  </a:lnTo>
                  <a:lnTo>
                    <a:pt x="0" y="7"/>
                  </a:lnTo>
                  <a:lnTo>
                    <a:pt x="0" y="5"/>
                  </a:lnTo>
                  <a:lnTo>
                    <a:pt x="2" y="3"/>
                  </a:lnTo>
                  <a:lnTo>
                    <a:pt x="3" y="0"/>
                  </a:lnTo>
                  <a:lnTo>
                    <a:pt x="7" y="0"/>
                  </a:lnTo>
                  <a:lnTo>
                    <a:pt x="2163" y="0"/>
                  </a:lnTo>
                  <a:lnTo>
                    <a:pt x="2166" y="0"/>
                  </a:lnTo>
                  <a:lnTo>
                    <a:pt x="2168" y="3"/>
                  </a:lnTo>
                  <a:lnTo>
                    <a:pt x="2169" y="5"/>
                  </a:lnTo>
                  <a:lnTo>
                    <a:pt x="2169" y="7"/>
                  </a:lnTo>
                  <a:lnTo>
                    <a:pt x="2169" y="10"/>
                  </a:lnTo>
                  <a:lnTo>
                    <a:pt x="2168" y="12"/>
                  </a:lnTo>
                  <a:lnTo>
                    <a:pt x="2166" y="13"/>
                  </a:lnTo>
                  <a:lnTo>
                    <a:pt x="2163"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1" name="Freeform 13">
              <a:extLst>
                <a:ext uri="{FF2B5EF4-FFF2-40B4-BE49-F238E27FC236}">
                  <a16:creationId xmlns:a16="http://schemas.microsoft.com/office/drawing/2014/main" id="{52FF8170-1409-46D3-AF5B-D02F0FDC3DEF}"/>
                </a:ext>
              </a:extLst>
            </p:cNvPr>
            <p:cNvSpPr>
              <a:spLocks/>
            </p:cNvSpPr>
            <p:nvPr userDrawn="1"/>
          </p:nvSpPr>
          <p:spPr bwMode="auto">
            <a:xfrm>
              <a:off x="4094" y="863"/>
              <a:ext cx="267" cy="141"/>
            </a:xfrm>
            <a:custGeom>
              <a:avLst/>
              <a:gdLst>
                <a:gd name="T0" fmla="*/ 0 w 535"/>
                <a:gd name="T1" fmla="*/ 1 h 281"/>
                <a:gd name="T2" fmla="*/ 0 w 535"/>
                <a:gd name="T3" fmla="*/ 1 h 281"/>
                <a:gd name="T4" fmla="*/ 0 w 535"/>
                <a:gd name="T5" fmla="*/ 1 h 281"/>
                <a:gd name="T6" fmla="*/ 0 w 535"/>
                <a:gd name="T7" fmla="*/ 1 h 281"/>
                <a:gd name="T8" fmla="*/ 0 w 535"/>
                <a:gd name="T9" fmla="*/ 1 h 281"/>
                <a:gd name="T10" fmla="*/ 0 w 535"/>
                <a:gd name="T11" fmla="*/ 1 h 281"/>
                <a:gd name="T12" fmla="*/ 0 w 535"/>
                <a:gd name="T13" fmla="*/ 1 h 281"/>
                <a:gd name="T14" fmla="*/ 0 w 535"/>
                <a:gd name="T15" fmla="*/ 1 h 281"/>
                <a:gd name="T16" fmla="*/ 0 w 535"/>
                <a:gd name="T17" fmla="*/ 1 h 281"/>
                <a:gd name="T18" fmla="*/ 0 w 535"/>
                <a:gd name="T19" fmla="*/ 1 h 281"/>
                <a:gd name="T20" fmla="*/ 0 w 535"/>
                <a:gd name="T21" fmla="*/ 1 h 281"/>
                <a:gd name="T22" fmla="*/ 0 w 535"/>
                <a:gd name="T23" fmla="*/ 0 h 281"/>
                <a:gd name="T24" fmla="*/ 0 w 535"/>
                <a:gd name="T25" fmla="*/ 0 h 281"/>
                <a:gd name="T26" fmla="*/ 0 w 535"/>
                <a:gd name="T27" fmla="*/ 1 h 281"/>
                <a:gd name="T28" fmla="*/ 0 w 535"/>
                <a:gd name="T29" fmla="*/ 1 h 281"/>
                <a:gd name="T30" fmla="*/ 0 w 535"/>
                <a:gd name="T31" fmla="*/ 1 h 281"/>
                <a:gd name="T32" fmla="*/ 0 w 535"/>
                <a:gd name="T33" fmla="*/ 1 h 281"/>
                <a:gd name="T34" fmla="*/ 0 w 535"/>
                <a:gd name="T35" fmla="*/ 1 h 281"/>
                <a:gd name="T36" fmla="*/ 0 w 535"/>
                <a:gd name="T37" fmla="*/ 1 h 281"/>
                <a:gd name="T38" fmla="*/ 0 w 535"/>
                <a:gd name="T39" fmla="*/ 1 h 281"/>
                <a:gd name="T40" fmla="*/ 0 w 535"/>
                <a:gd name="T41" fmla="*/ 1 h 281"/>
                <a:gd name="T42" fmla="*/ 0 w 535"/>
                <a:gd name="T43" fmla="*/ 1 h 281"/>
                <a:gd name="T44" fmla="*/ 0 w 535"/>
                <a:gd name="T45" fmla="*/ 1 h 281"/>
                <a:gd name="T46" fmla="*/ 0 w 535"/>
                <a:gd name="T47" fmla="*/ 1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1">
                  <a:moveTo>
                    <a:pt x="7" y="281"/>
                  </a:moveTo>
                  <a:lnTo>
                    <a:pt x="7" y="281"/>
                  </a:lnTo>
                  <a:lnTo>
                    <a:pt x="4" y="281"/>
                  </a:lnTo>
                  <a:lnTo>
                    <a:pt x="2" y="278"/>
                  </a:lnTo>
                  <a:lnTo>
                    <a:pt x="0" y="275"/>
                  </a:lnTo>
                  <a:lnTo>
                    <a:pt x="0" y="273"/>
                  </a:lnTo>
                  <a:lnTo>
                    <a:pt x="2" y="271"/>
                  </a:lnTo>
                  <a:lnTo>
                    <a:pt x="4" y="270"/>
                  </a:lnTo>
                  <a:lnTo>
                    <a:pt x="526" y="1"/>
                  </a:lnTo>
                  <a:lnTo>
                    <a:pt x="528" y="0"/>
                  </a:lnTo>
                  <a:lnTo>
                    <a:pt x="530" y="0"/>
                  </a:lnTo>
                  <a:lnTo>
                    <a:pt x="533" y="1"/>
                  </a:lnTo>
                  <a:lnTo>
                    <a:pt x="535" y="3"/>
                  </a:lnTo>
                  <a:lnTo>
                    <a:pt x="535" y="6"/>
                  </a:lnTo>
                  <a:lnTo>
                    <a:pt x="535" y="8"/>
                  </a:lnTo>
                  <a:lnTo>
                    <a:pt x="534" y="10"/>
                  </a:lnTo>
                  <a:lnTo>
                    <a:pt x="531" y="13"/>
                  </a:lnTo>
                  <a:lnTo>
                    <a:pt x="10" y="281"/>
                  </a:lnTo>
                  <a:lnTo>
                    <a:pt x="7" y="28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2" name="Freeform 14">
              <a:extLst>
                <a:ext uri="{FF2B5EF4-FFF2-40B4-BE49-F238E27FC236}">
                  <a16:creationId xmlns:a16="http://schemas.microsoft.com/office/drawing/2014/main" id="{0FB437BE-FD8E-49EA-A996-28B87A56652C}"/>
                </a:ext>
              </a:extLst>
            </p:cNvPr>
            <p:cNvSpPr>
              <a:spLocks/>
            </p:cNvSpPr>
            <p:nvPr userDrawn="1"/>
          </p:nvSpPr>
          <p:spPr bwMode="auto">
            <a:xfrm>
              <a:off x="4094" y="997"/>
              <a:ext cx="267" cy="141"/>
            </a:xfrm>
            <a:custGeom>
              <a:avLst/>
              <a:gdLst>
                <a:gd name="T0" fmla="*/ 0 w 535"/>
                <a:gd name="T1" fmla="*/ 0 h 283"/>
                <a:gd name="T2" fmla="*/ 0 w 535"/>
                <a:gd name="T3" fmla="*/ 0 h 283"/>
                <a:gd name="T4" fmla="*/ 0 w 535"/>
                <a:gd name="T5" fmla="*/ 0 h 283"/>
                <a:gd name="T6" fmla="*/ 0 w 535"/>
                <a:gd name="T7" fmla="*/ 0 h 283"/>
                <a:gd name="T8" fmla="*/ 0 w 535"/>
                <a:gd name="T9" fmla="*/ 0 h 283"/>
                <a:gd name="T10" fmla="*/ 0 w 535"/>
                <a:gd name="T11" fmla="*/ 0 h 283"/>
                <a:gd name="T12" fmla="*/ 0 w 535"/>
                <a:gd name="T13" fmla="*/ 0 h 283"/>
                <a:gd name="T14" fmla="*/ 0 w 535"/>
                <a:gd name="T15" fmla="*/ 0 h 283"/>
                <a:gd name="T16" fmla="*/ 0 w 535"/>
                <a:gd name="T17" fmla="*/ 0 h 283"/>
                <a:gd name="T18" fmla="*/ 0 w 535"/>
                <a:gd name="T19" fmla="*/ 0 h 283"/>
                <a:gd name="T20" fmla="*/ 0 w 535"/>
                <a:gd name="T21" fmla="*/ 0 h 283"/>
                <a:gd name="T22" fmla="*/ 0 w 535"/>
                <a:gd name="T23" fmla="*/ 0 h 283"/>
                <a:gd name="T24" fmla="*/ 0 w 535"/>
                <a:gd name="T25" fmla="*/ 0 h 283"/>
                <a:gd name="T26" fmla="*/ 0 w 535"/>
                <a:gd name="T27" fmla="*/ 0 h 283"/>
                <a:gd name="T28" fmla="*/ 0 w 535"/>
                <a:gd name="T29" fmla="*/ 0 h 283"/>
                <a:gd name="T30" fmla="*/ 0 w 535"/>
                <a:gd name="T31" fmla="*/ 0 h 283"/>
                <a:gd name="T32" fmla="*/ 0 w 535"/>
                <a:gd name="T33" fmla="*/ 0 h 283"/>
                <a:gd name="T34" fmla="*/ 0 w 535"/>
                <a:gd name="T35" fmla="*/ 0 h 283"/>
                <a:gd name="T36" fmla="*/ 0 w 535"/>
                <a:gd name="T37" fmla="*/ 0 h 283"/>
                <a:gd name="T38" fmla="*/ 0 w 535"/>
                <a:gd name="T39" fmla="*/ 0 h 283"/>
                <a:gd name="T40" fmla="*/ 0 w 535"/>
                <a:gd name="T41" fmla="*/ 0 h 283"/>
                <a:gd name="T42" fmla="*/ 0 w 535"/>
                <a:gd name="T43" fmla="*/ 0 h 283"/>
                <a:gd name="T44" fmla="*/ 0 w 535"/>
                <a:gd name="T45" fmla="*/ 0 h 283"/>
                <a:gd name="T46" fmla="*/ 0 w 535"/>
                <a:gd name="T47" fmla="*/ 0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3">
                  <a:moveTo>
                    <a:pt x="529" y="283"/>
                  </a:moveTo>
                  <a:lnTo>
                    <a:pt x="529" y="283"/>
                  </a:lnTo>
                  <a:lnTo>
                    <a:pt x="526" y="282"/>
                  </a:lnTo>
                  <a:lnTo>
                    <a:pt x="4" y="13"/>
                  </a:lnTo>
                  <a:lnTo>
                    <a:pt x="2" y="11"/>
                  </a:lnTo>
                  <a:lnTo>
                    <a:pt x="0" y="9"/>
                  </a:lnTo>
                  <a:lnTo>
                    <a:pt x="0" y="6"/>
                  </a:lnTo>
                  <a:lnTo>
                    <a:pt x="2" y="4"/>
                  </a:lnTo>
                  <a:lnTo>
                    <a:pt x="3" y="2"/>
                  </a:lnTo>
                  <a:lnTo>
                    <a:pt x="5" y="0"/>
                  </a:lnTo>
                  <a:lnTo>
                    <a:pt x="7" y="0"/>
                  </a:lnTo>
                  <a:lnTo>
                    <a:pt x="10" y="2"/>
                  </a:lnTo>
                  <a:lnTo>
                    <a:pt x="531" y="270"/>
                  </a:lnTo>
                  <a:lnTo>
                    <a:pt x="534" y="271"/>
                  </a:lnTo>
                  <a:lnTo>
                    <a:pt x="535" y="274"/>
                  </a:lnTo>
                  <a:lnTo>
                    <a:pt x="535" y="276"/>
                  </a:lnTo>
                  <a:lnTo>
                    <a:pt x="535" y="279"/>
                  </a:lnTo>
                  <a:lnTo>
                    <a:pt x="533" y="282"/>
                  </a:lnTo>
                  <a:lnTo>
                    <a:pt x="529" y="2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3" name="Freeform 15">
              <a:extLst>
                <a:ext uri="{FF2B5EF4-FFF2-40B4-BE49-F238E27FC236}">
                  <a16:creationId xmlns:a16="http://schemas.microsoft.com/office/drawing/2014/main" id="{325BC0A8-C2EA-4AF2-A4F2-6419E2C6A714}"/>
                </a:ext>
              </a:extLst>
            </p:cNvPr>
            <p:cNvSpPr>
              <a:spLocks/>
            </p:cNvSpPr>
            <p:nvPr userDrawn="1"/>
          </p:nvSpPr>
          <p:spPr bwMode="auto">
            <a:xfrm>
              <a:off x="3018" y="1563"/>
              <a:ext cx="1342" cy="6"/>
            </a:xfrm>
            <a:custGeom>
              <a:avLst/>
              <a:gdLst>
                <a:gd name="T0" fmla="*/ 1 w 2683"/>
                <a:gd name="T1" fmla="*/ 0 h 13"/>
                <a:gd name="T2" fmla="*/ 1 w 2683"/>
                <a:gd name="T3" fmla="*/ 0 h 13"/>
                <a:gd name="T4" fmla="*/ 1 w 2683"/>
                <a:gd name="T5" fmla="*/ 0 h 13"/>
                <a:gd name="T6" fmla="*/ 1 w 2683"/>
                <a:gd name="T7" fmla="*/ 0 h 13"/>
                <a:gd name="T8" fmla="*/ 1 w 2683"/>
                <a:gd name="T9" fmla="*/ 0 h 13"/>
                <a:gd name="T10" fmla="*/ 0 w 2683"/>
                <a:gd name="T11" fmla="*/ 0 h 13"/>
                <a:gd name="T12" fmla="*/ 0 w 2683"/>
                <a:gd name="T13" fmla="*/ 0 h 13"/>
                <a:gd name="T14" fmla="*/ 0 w 2683"/>
                <a:gd name="T15" fmla="*/ 0 h 13"/>
                <a:gd name="T16" fmla="*/ 0 w 2683"/>
                <a:gd name="T17" fmla="*/ 0 h 13"/>
                <a:gd name="T18" fmla="*/ 1 w 2683"/>
                <a:gd name="T19" fmla="*/ 0 h 13"/>
                <a:gd name="T20" fmla="*/ 1 w 2683"/>
                <a:gd name="T21" fmla="*/ 0 h 13"/>
                <a:gd name="T22" fmla="*/ 1 w 2683"/>
                <a:gd name="T23" fmla="*/ 0 h 13"/>
                <a:gd name="T24" fmla="*/ 1 w 2683"/>
                <a:gd name="T25" fmla="*/ 0 h 13"/>
                <a:gd name="T26" fmla="*/ 1 w 2683"/>
                <a:gd name="T27" fmla="*/ 0 h 13"/>
                <a:gd name="T28" fmla="*/ 1 w 2683"/>
                <a:gd name="T29" fmla="*/ 0 h 13"/>
                <a:gd name="T30" fmla="*/ 1 w 2683"/>
                <a:gd name="T31" fmla="*/ 0 h 13"/>
                <a:gd name="T32" fmla="*/ 1 w 2683"/>
                <a:gd name="T33" fmla="*/ 0 h 13"/>
                <a:gd name="T34" fmla="*/ 1 w 2683"/>
                <a:gd name="T35" fmla="*/ 0 h 13"/>
                <a:gd name="T36" fmla="*/ 1 w 2683"/>
                <a:gd name="T37" fmla="*/ 0 h 13"/>
                <a:gd name="T38" fmla="*/ 1 w 2683"/>
                <a:gd name="T39" fmla="*/ 0 h 13"/>
                <a:gd name="T40" fmla="*/ 1 w 2683"/>
                <a:gd name="T41" fmla="*/ 0 h 13"/>
                <a:gd name="T42" fmla="*/ 1 w 2683"/>
                <a:gd name="T43" fmla="*/ 0 h 13"/>
                <a:gd name="T44" fmla="*/ 1 w 2683"/>
                <a:gd name="T45" fmla="*/ 0 h 13"/>
                <a:gd name="T46" fmla="*/ 1 w 2683"/>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83" h="13">
                  <a:moveTo>
                    <a:pt x="2675" y="13"/>
                  </a:moveTo>
                  <a:lnTo>
                    <a:pt x="9" y="13"/>
                  </a:lnTo>
                  <a:lnTo>
                    <a:pt x="5" y="13"/>
                  </a:lnTo>
                  <a:lnTo>
                    <a:pt x="3" y="11"/>
                  </a:lnTo>
                  <a:lnTo>
                    <a:pt x="0" y="9"/>
                  </a:lnTo>
                  <a:lnTo>
                    <a:pt x="0" y="7"/>
                  </a:lnTo>
                  <a:lnTo>
                    <a:pt x="0" y="5"/>
                  </a:lnTo>
                  <a:lnTo>
                    <a:pt x="3" y="2"/>
                  </a:lnTo>
                  <a:lnTo>
                    <a:pt x="5" y="0"/>
                  </a:lnTo>
                  <a:lnTo>
                    <a:pt x="9" y="0"/>
                  </a:lnTo>
                  <a:lnTo>
                    <a:pt x="2675" y="0"/>
                  </a:lnTo>
                  <a:lnTo>
                    <a:pt x="2679" y="0"/>
                  </a:lnTo>
                  <a:lnTo>
                    <a:pt x="2681" y="2"/>
                  </a:lnTo>
                  <a:lnTo>
                    <a:pt x="2683" y="5"/>
                  </a:lnTo>
                  <a:lnTo>
                    <a:pt x="2683" y="7"/>
                  </a:lnTo>
                  <a:lnTo>
                    <a:pt x="2683" y="9"/>
                  </a:lnTo>
                  <a:lnTo>
                    <a:pt x="2681" y="11"/>
                  </a:lnTo>
                  <a:lnTo>
                    <a:pt x="2679" y="13"/>
                  </a:lnTo>
                  <a:lnTo>
                    <a:pt x="2675"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4" name="Line 15">
              <a:extLst>
                <a:ext uri="{FF2B5EF4-FFF2-40B4-BE49-F238E27FC236}">
                  <a16:creationId xmlns:a16="http://schemas.microsoft.com/office/drawing/2014/main" id="{F6E8A0A1-09DE-47C3-8DB2-67D1BF0992BF}"/>
                </a:ext>
              </a:extLst>
            </p:cNvPr>
            <p:cNvSpPr>
              <a:spLocks noChangeShapeType="1"/>
            </p:cNvSpPr>
            <p:nvPr userDrawn="1"/>
          </p:nvSpPr>
          <p:spPr bwMode="auto">
            <a:xfrm>
              <a:off x="4361" y="1566"/>
              <a:ext cx="0" cy="0"/>
            </a:xfrm>
            <a:prstGeom prst="line">
              <a:avLst/>
            </a:prstGeom>
            <a:noFill/>
            <a:ln w="11113">
              <a:solidFill>
                <a:srgbClr val="A9B2BD"/>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5" name="Freeform 17">
              <a:extLst>
                <a:ext uri="{FF2B5EF4-FFF2-40B4-BE49-F238E27FC236}">
                  <a16:creationId xmlns:a16="http://schemas.microsoft.com/office/drawing/2014/main" id="{ABF07652-2B1D-43BF-BCB1-C5BCBBCA6B86}"/>
                </a:ext>
              </a:extLst>
            </p:cNvPr>
            <p:cNvSpPr>
              <a:spLocks/>
            </p:cNvSpPr>
            <p:nvPr userDrawn="1"/>
          </p:nvSpPr>
          <p:spPr bwMode="auto">
            <a:xfrm>
              <a:off x="1348" y="1856"/>
              <a:ext cx="255" cy="583"/>
            </a:xfrm>
            <a:custGeom>
              <a:avLst/>
              <a:gdLst>
                <a:gd name="T0" fmla="*/ 1 w 510"/>
                <a:gd name="T1" fmla="*/ 1 h 1165"/>
                <a:gd name="T2" fmla="*/ 1 w 510"/>
                <a:gd name="T3" fmla="*/ 1 h 1165"/>
                <a:gd name="T4" fmla="*/ 1 w 510"/>
                <a:gd name="T5" fmla="*/ 1 h 1165"/>
                <a:gd name="T6" fmla="*/ 1 w 510"/>
                <a:gd name="T7" fmla="*/ 1 h 1165"/>
                <a:gd name="T8" fmla="*/ 1 w 510"/>
                <a:gd name="T9" fmla="*/ 1 h 1165"/>
                <a:gd name="T10" fmla="*/ 1 w 510"/>
                <a:gd name="T11" fmla="*/ 1 h 1165"/>
                <a:gd name="T12" fmla="*/ 0 w 510"/>
                <a:gd name="T13" fmla="*/ 1 h 1165"/>
                <a:gd name="T14" fmla="*/ 0 w 510"/>
                <a:gd name="T15" fmla="*/ 1 h 1165"/>
                <a:gd name="T16" fmla="*/ 1 w 510"/>
                <a:gd name="T17" fmla="*/ 1 h 1165"/>
                <a:gd name="T18" fmla="*/ 1 w 510"/>
                <a:gd name="T19" fmla="*/ 1 h 1165"/>
                <a:gd name="T20" fmla="*/ 1 w 510"/>
                <a:gd name="T21" fmla="*/ 1 h 1165"/>
                <a:gd name="T22" fmla="*/ 1 w 510"/>
                <a:gd name="T23" fmla="*/ 0 h 1165"/>
                <a:gd name="T24" fmla="*/ 1 w 510"/>
                <a:gd name="T25" fmla="*/ 1 h 1165"/>
                <a:gd name="T26" fmla="*/ 1 w 510"/>
                <a:gd name="T27" fmla="*/ 1 h 1165"/>
                <a:gd name="T28" fmla="*/ 1 w 510"/>
                <a:gd name="T29" fmla="*/ 1 h 1165"/>
                <a:gd name="T30" fmla="*/ 1 w 510"/>
                <a:gd name="T31" fmla="*/ 1 h 1165"/>
                <a:gd name="T32" fmla="*/ 1 w 510"/>
                <a:gd name="T33" fmla="*/ 1 h 1165"/>
                <a:gd name="T34" fmla="*/ 1 w 510"/>
                <a:gd name="T35" fmla="*/ 1 h 1165"/>
                <a:gd name="T36" fmla="*/ 1 w 510"/>
                <a:gd name="T37" fmla="*/ 1 h 1165"/>
                <a:gd name="T38" fmla="*/ 1 w 510"/>
                <a:gd name="T39" fmla="*/ 1 h 1165"/>
                <a:gd name="T40" fmla="*/ 1 w 510"/>
                <a:gd name="T41" fmla="*/ 1 h 1165"/>
                <a:gd name="T42" fmla="*/ 1 w 510"/>
                <a:gd name="T43" fmla="*/ 1 h 1165"/>
                <a:gd name="T44" fmla="*/ 1 w 510"/>
                <a:gd name="T45" fmla="*/ 1 h 1165"/>
                <a:gd name="T46" fmla="*/ 1 w 510"/>
                <a:gd name="T47" fmla="*/ 1 h 1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0" h="1165">
                  <a:moveTo>
                    <a:pt x="503" y="1165"/>
                  </a:moveTo>
                  <a:lnTo>
                    <a:pt x="503" y="1165"/>
                  </a:lnTo>
                  <a:lnTo>
                    <a:pt x="500" y="1164"/>
                  </a:lnTo>
                  <a:lnTo>
                    <a:pt x="497" y="1162"/>
                  </a:lnTo>
                  <a:lnTo>
                    <a:pt x="1" y="10"/>
                  </a:lnTo>
                  <a:lnTo>
                    <a:pt x="0" y="7"/>
                  </a:lnTo>
                  <a:lnTo>
                    <a:pt x="0" y="5"/>
                  </a:lnTo>
                  <a:lnTo>
                    <a:pt x="2" y="3"/>
                  </a:lnTo>
                  <a:lnTo>
                    <a:pt x="3" y="2"/>
                  </a:lnTo>
                  <a:lnTo>
                    <a:pt x="7" y="0"/>
                  </a:lnTo>
                  <a:lnTo>
                    <a:pt x="9" y="2"/>
                  </a:lnTo>
                  <a:lnTo>
                    <a:pt x="11" y="3"/>
                  </a:lnTo>
                  <a:lnTo>
                    <a:pt x="12" y="5"/>
                  </a:lnTo>
                  <a:lnTo>
                    <a:pt x="509" y="1156"/>
                  </a:lnTo>
                  <a:lnTo>
                    <a:pt x="510" y="1158"/>
                  </a:lnTo>
                  <a:lnTo>
                    <a:pt x="509" y="1161"/>
                  </a:lnTo>
                  <a:lnTo>
                    <a:pt x="508" y="1163"/>
                  </a:lnTo>
                  <a:lnTo>
                    <a:pt x="505" y="1165"/>
                  </a:lnTo>
                  <a:lnTo>
                    <a:pt x="503" y="116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6" name="Freeform 18">
              <a:extLst>
                <a:ext uri="{FF2B5EF4-FFF2-40B4-BE49-F238E27FC236}">
                  <a16:creationId xmlns:a16="http://schemas.microsoft.com/office/drawing/2014/main" id="{94AC34C1-C5D6-4AA8-9540-57E68C42B8BB}"/>
                </a:ext>
              </a:extLst>
            </p:cNvPr>
            <p:cNvSpPr>
              <a:spLocks/>
            </p:cNvSpPr>
            <p:nvPr userDrawn="1"/>
          </p:nvSpPr>
          <p:spPr bwMode="auto">
            <a:xfrm>
              <a:off x="1596" y="2432"/>
              <a:ext cx="1090" cy="7"/>
            </a:xfrm>
            <a:custGeom>
              <a:avLst/>
              <a:gdLst>
                <a:gd name="T0" fmla="*/ 1 w 2180"/>
                <a:gd name="T1" fmla="*/ 1 h 12"/>
                <a:gd name="T2" fmla="*/ 1 w 2180"/>
                <a:gd name="T3" fmla="*/ 1 h 12"/>
                <a:gd name="T4" fmla="*/ 1 w 2180"/>
                <a:gd name="T5" fmla="*/ 1 h 12"/>
                <a:gd name="T6" fmla="*/ 1 w 2180"/>
                <a:gd name="T7" fmla="*/ 1 h 12"/>
                <a:gd name="T8" fmla="*/ 1 w 2180"/>
                <a:gd name="T9" fmla="*/ 1 h 12"/>
                <a:gd name="T10" fmla="*/ 1 w 2180"/>
                <a:gd name="T11" fmla="*/ 1 h 12"/>
                <a:gd name="T12" fmla="*/ 0 w 2180"/>
                <a:gd name="T13" fmla="*/ 1 h 12"/>
                <a:gd name="T14" fmla="*/ 0 w 2180"/>
                <a:gd name="T15" fmla="*/ 1 h 12"/>
                <a:gd name="T16" fmla="*/ 1 w 2180"/>
                <a:gd name="T17" fmla="*/ 1 h 12"/>
                <a:gd name="T18" fmla="*/ 1 w 2180"/>
                <a:gd name="T19" fmla="*/ 1 h 12"/>
                <a:gd name="T20" fmla="*/ 1 w 2180"/>
                <a:gd name="T21" fmla="*/ 0 h 12"/>
                <a:gd name="T22" fmla="*/ 1 w 2180"/>
                <a:gd name="T23" fmla="*/ 0 h 12"/>
                <a:gd name="T24" fmla="*/ 1 w 2180"/>
                <a:gd name="T25" fmla="*/ 0 h 12"/>
                <a:gd name="T26" fmla="*/ 1 w 2180"/>
                <a:gd name="T27" fmla="*/ 0 h 12"/>
                <a:gd name="T28" fmla="*/ 1 w 2180"/>
                <a:gd name="T29" fmla="*/ 0 h 12"/>
                <a:gd name="T30" fmla="*/ 1 w 2180"/>
                <a:gd name="T31" fmla="*/ 1 h 12"/>
                <a:gd name="T32" fmla="*/ 1 w 2180"/>
                <a:gd name="T33" fmla="*/ 1 h 12"/>
                <a:gd name="T34" fmla="*/ 1 w 2180"/>
                <a:gd name="T35" fmla="*/ 1 h 12"/>
                <a:gd name="T36" fmla="*/ 1 w 2180"/>
                <a:gd name="T37" fmla="*/ 1 h 12"/>
                <a:gd name="T38" fmla="*/ 1 w 2180"/>
                <a:gd name="T39" fmla="*/ 1 h 12"/>
                <a:gd name="T40" fmla="*/ 1 w 2180"/>
                <a:gd name="T41" fmla="*/ 1 h 12"/>
                <a:gd name="T42" fmla="*/ 1 w 2180"/>
                <a:gd name="T43" fmla="*/ 1 h 12"/>
                <a:gd name="T44" fmla="*/ 1 w 2180"/>
                <a:gd name="T45" fmla="*/ 1 h 12"/>
                <a:gd name="T46" fmla="*/ 1 w 2180"/>
                <a:gd name="T47" fmla="*/ 1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0" h="12">
                  <a:moveTo>
                    <a:pt x="2173" y="12"/>
                  </a:moveTo>
                  <a:lnTo>
                    <a:pt x="7" y="12"/>
                  </a:lnTo>
                  <a:lnTo>
                    <a:pt x="5" y="12"/>
                  </a:lnTo>
                  <a:lnTo>
                    <a:pt x="2" y="10"/>
                  </a:lnTo>
                  <a:lnTo>
                    <a:pt x="1" y="9"/>
                  </a:lnTo>
                  <a:lnTo>
                    <a:pt x="0" y="5"/>
                  </a:lnTo>
                  <a:lnTo>
                    <a:pt x="1" y="3"/>
                  </a:lnTo>
                  <a:lnTo>
                    <a:pt x="2" y="1"/>
                  </a:lnTo>
                  <a:lnTo>
                    <a:pt x="5" y="0"/>
                  </a:lnTo>
                  <a:lnTo>
                    <a:pt x="7" y="0"/>
                  </a:lnTo>
                  <a:lnTo>
                    <a:pt x="2173" y="0"/>
                  </a:lnTo>
                  <a:lnTo>
                    <a:pt x="2176" y="0"/>
                  </a:lnTo>
                  <a:lnTo>
                    <a:pt x="2177" y="1"/>
                  </a:lnTo>
                  <a:lnTo>
                    <a:pt x="2180" y="3"/>
                  </a:lnTo>
                  <a:lnTo>
                    <a:pt x="2180" y="5"/>
                  </a:lnTo>
                  <a:lnTo>
                    <a:pt x="2180" y="9"/>
                  </a:lnTo>
                  <a:lnTo>
                    <a:pt x="2177" y="10"/>
                  </a:lnTo>
                  <a:lnTo>
                    <a:pt x="2176" y="12"/>
                  </a:lnTo>
                  <a:lnTo>
                    <a:pt x="2173" y="1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7" name="Freeform 19">
              <a:extLst>
                <a:ext uri="{FF2B5EF4-FFF2-40B4-BE49-F238E27FC236}">
                  <a16:creationId xmlns:a16="http://schemas.microsoft.com/office/drawing/2014/main" id="{EC6484B8-5C1B-403D-B655-B65C3318CF07}"/>
                </a:ext>
              </a:extLst>
            </p:cNvPr>
            <p:cNvSpPr>
              <a:spLocks/>
            </p:cNvSpPr>
            <p:nvPr userDrawn="1"/>
          </p:nvSpPr>
          <p:spPr bwMode="auto">
            <a:xfrm>
              <a:off x="2680" y="2432"/>
              <a:ext cx="345" cy="292"/>
            </a:xfrm>
            <a:custGeom>
              <a:avLst/>
              <a:gdLst>
                <a:gd name="T0" fmla="*/ 1 w 690"/>
                <a:gd name="T1" fmla="*/ 1 h 584"/>
                <a:gd name="T2" fmla="*/ 1 w 690"/>
                <a:gd name="T3" fmla="*/ 1 h 584"/>
                <a:gd name="T4" fmla="*/ 1 w 690"/>
                <a:gd name="T5" fmla="*/ 1 h 584"/>
                <a:gd name="T6" fmla="*/ 1 w 690"/>
                <a:gd name="T7" fmla="*/ 1 h 584"/>
                <a:gd name="T8" fmla="*/ 1 w 690"/>
                <a:gd name="T9" fmla="*/ 1 h 584"/>
                <a:gd name="T10" fmla="*/ 1 w 690"/>
                <a:gd name="T11" fmla="*/ 1 h 584"/>
                <a:gd name="T12" fmla="*/ 0 w 690"/>
                <a:gd name="T13" fmla="*/ 1 h 584"/>
                <a:gd name="T14" fmla="*/ 0 w 690"/>
                <a:gd name="T15" fmla="*/ 1 h 584"/>
                <a:gd name="T16" fmla="*/ 0 w 690"/>
                <a:gd name="T17" fmla="*/ 1 h 584"/>
                <a:gd name="T18" fmla="*/ 1 w 690"/>
                <a:gd name="T19" fmla="*/ 1 h 584"/>
                <a:gd name="T20" fmla="*/ 1 w 690"/>
                <a:gd name="T21" fmla="*/ 1 h 584"/>
                <a:gd name="T22" fmla="*/ 1 w 690"/>
                <a:gd name="T23" fmla="*/ 0 h 584"/>
                <a:gd name="T24" fmla="*/ 1 w 690"/>
                <a:gd name="T25" fmla="*/ 0 h 584"/>
                <a:gd name="T26" fmla="*/ 1 w 690"/>
                <a:gd name="T27" fmla="*/ 0 h 584"/>
                <a:gd name="T28" fmla="*/ 1 w 690"/>
                <a:gd name="T29" fmla="*/ 1 h 584"/>
                <a:gd name="T30" fmla="*/ 1 w 690"/>
                <a:gd name="T31" fmla="*/ 1 h 584"/>
                <a:gd name="T32" fmla="*/ 1 w 690"/>
                <a:gd name="T33" fmla="*/ 1 h 584"/>
                <a:gd name="T34" fmla="*/ 1 w 690"/>
                <a:gd name="T35" fmla="*/ 1 h 584"/>
                <a:gd name="T36" fmla="*/ 1 w 690"/>
                <a:gd name="T37" fmla="*/ 1 h 584"/>
                <a:gd name="T38" fmla="*/ 1 w 690"/>
                <a:gd name="T39" fmla="*/ 1 h 584"/>
                <a:gd name="T40" fmla="*/ 1 w 690"/>
                <a:gd name="T41" fmla="*/ 1 h 584"/>
                <a:gd name="T42" fmla="*/ 1 w 690"/>
                <a:gd name="T43" fmla="*/ 1 h 584"/>
                <a:gd name="T44" fmla="*/ 1 w 690"/>
                <a:gd name="T45" fmla="*/ 1 h 584"/>
                <a:gd name="T46" fmla="*/ 1 w 690"/>
                <a:gd name="T47" fmla="*/ 1 h 584"/>
                <a:gd name="T48" fmla="*/ 1 w 690"/>
                <a:gd name="T49" fmla="*/ 1 h 5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84">
                  <a:moveTo>
                    <a:pt x="683" y="584"/>
                  </a:moveTo>
                  <a:lnTo>
                    <a:pt x="683" y="584"/>
                  </a:lnTo>
                  <a:lnTo>
                    <a:pt x="681" y="583"/>
                  </a:lnTo>
                  <a:lnTo>
                    <a:pt x="680" y="581"/>
                  </a:lnTo>
                  <a:lnTo>
                    <a:pt x="2" y="11"/>
                  </a:lnTo>
                  <a:lnTo>
                    <a:pt x="0" y="9"/>
                  </a:lnTo>
                  <a:lnTo>
                    <a:pt x="0" y="7"/>
                  </a:lnTo>
                  <a:lnTo>
                    <a:pt x="0" y="4"/>
                  </a:lnTo>
                  <a:lnTo>
                    <a:pt x="1" y="2"/>
                  </a:lnTo>
                  <a:lnTo>
                    <a:pt x="4" y="0"/>
                  </a:lnTo>
                  <a:lnTo>
                    <a:pt x="6" y="0"/>
                  </a:lnTo>
                  <a:lnTo>
                    <a:pt x="8" y="0"/>
                  </a:lnTo>
                  <a:lnTo>
                    <a:pt x="10" y="1"/>
                  </a:lnTo>
                  <a:lnTo>
                    <a:pt x="688" y="572"/>
                  </a:lnTo>
                  <a:lnTo>
                    <a:pt x="689" y="573"/>
                  </a:lnTo>
                  <a:lnTo>
                    <a:pt x="690" y="577"/>
                  </a:lnTo>
                  <a:lnTo>
                    <a:pt x="690" y="579"/>
                  </a:lnTo>
                  <a:lnTo>
                    <a:pt x="689" y="581"/>
                  </a:lnTo>
                  <a:lnTo>
                    <a:pt x="687" y="583"/>
                  </a:lnTo>
                  <a:lnTo>
                    <a:pt x="683" y="58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8" name="Freeform 20">
              <a:extLst>
                <a:ext uri="{FF2B5EF4-FFF2-40B4-BE49-F238E27FC236}">
                  <a16:creationId xmlns:a16="http://schemas.microsoft.com/office/drawing/2014/main" id="{3C31F8B3-C819-4434-BAE2-C1DE94991C55}"/>
                </a:ext>
              </a:extLst>
            </p:cNvPr>
            <p:cNvSpPr>
              <a:spLocks/>
            </p:cNvSpPr>
            <p:nvPr userDrawn="1"/>
          </p:nvSpPr>
          <p:spPr bwMode="auto">
            <a:xfrm>
              <a:off x="2680" y="2150"/>
              <a:ext cx="345" cy="289"/>
            </a:xfrm>
            <a:custGeom>
              <a:avLst/>
              <a:gdLst>
                <a:gd name="T0" fmla="*/ 1 w 690"/>
                <a:gd name="T1" fmla="*/ 1 h 577"/>
                <a:gd name="T2" fmla="*/ 1 w 690"/>
                <a:gd name="T3" fmla="*/ 1 h 577"/>
                <a:gd name="T4" fmla="*/ 1 w 690"/>
                <a:gd name="T5" fmla="*/ 1 h 577"/>
                <a:gd name="T6" fmla="*/ 1 w 690"/>
                <a:gd name="T7" fmla="*/ 1 h 577"/>
                <a:gd name="T8" fmla="*/ 1 w 690"/>
                <a:gd name="T9" fmla="*/ 1 h 577"/>
                <a:gd name="T10" fmla="*/ 0 w 690"/>
                <a:gd name="T11" fmla="*/ 1 h 577"/>
                <a:gd name="T12" fmla="*/ 0 w 690"/>
                <a:gd name="T13" fmla="*/ 1 h 577"/>
                <a:gd name="T14" fmla="*/ 0 w 690"/>
                <a:gd name="T15" fmla="*/ 1 h 577"/>
                <a:gd name="T16" fmla="*/ 1 w 690"/>
                <a:gd name="T17" fmla="*/ 1 h 577"/>
                <a:gd name="T18" fmla="*/ 1 w 690"/>
                <a:gd name="T19" fmla="*/ 1 h 577"/>
                <a:gd name="T20" fmla="*/ 1 w 690"/>
                <a:gd name="T21" fmla="*/ 1 h 577"/>
                <a:gd name="T22" fmla="*/ 1 w 690"/>
                <a:gd name="T23" fmla="*/ 0 h 577"/>
                <a:gd name="T24" fmla="*/ 1 w 690"/>
                <a:gd name="T25" fmla="*/ 0 h 577"/>
                <a:gd name="T26" fmla="*/ 1 w 690"/>
                <a:gd name="T27" fmla="*/ 0 h 577"/>
                <a:gd name="T28" fmla="*/ 1 w 690"/>
                <a:gd name="T29" fmla="*/ 1 h 577"/>
                <a:gd name="T30" fmla="*/ 1 w 690"/>
                <a:gd name="T31" fmla="*/ 1 h 577"/>
                <a:gd name="T32" fmla="*/ 1 w 690"/>
                <a:gd name="T33" fmla="*/ 1 h 577"/>
                <a:gd name="T34" fmla="*/ 1 w 690"/>
                <a:gd name="T35" fmla="*/ 1 h 577"/>
                <a:gd name="T36" fmla="*/ 1 w 690"/>
                <a:gd name="T37" fmla="*/ 1 h 577"/>
                <a:gd name="T38" fmla="*/ 1 w 690"/>
                <a:gd name="T39" fmla="*/ 1 h 577"/>
                <a:gd name="T40" fmla="*/ 1 w 690"/>
                <a:gd name="T41" fmla="*/ 1 h 577"/>
                <a:gd name="T42" fmla="*/ 1 w 690"/>
                <a:gd name="T43" fmla="*/ 1 h 577"/>
                <a:gd name="T44" fmla="*/ 1 w 690"/>
                <a:gd name="T45" fmla="*/ 1 h 577"/>
                <a:gd name="T46" fmla="*/ 1 w 690"/>
                <a:gd name="T47" fmla="*/ 1 h 577"/>
                <a:gd name="T48" fmla="*/ 1 w 690"/>
                <a:gd name="T49" fmla="*/ 1 h 5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0" h="577">
                  <a:moveTo>
                    <a:pt x="6" y="577"/>
                  </a:moveTo>
                  <a:lnTo>
                    <a:pt x="6" y="577"/>
                  </a:lnTo>
                  <a:lnTo>
                    <a:pt x="4" y="577"/>
                  </a:lnTo>
                  <a:lnTo>
                    <a:pt x="1" y="575"/>
                  </a:lnTo>
                  <a:lnTo>
                    <a:pt x="0" y="573"/>
                  </a:lnTo>
                  <a:lnTo>
                    <a:pt x="0" y="570"/>
                  </a:lnTo>
                  <a:lnTo>
                    <a:pt x="0" y="568"/>
                  </a:lnTo>
                  <a:lnTo>
                    <a:pt x="2" y="566"/>
                  </a:lnTo>
                  <a:lnTo>
                    <a:pt x="680" y="1"/>
                  </a:lnTo>
                  <a:lnTo>
                    <a:pt x="682" y="0"/>
                  </a:lnTo>
                  <a:lnTo>
                    <a:pt x="684" y="0"/>
                  </a:lnTo>
                  <a:lnTo>
                    <a:pt x="687" y="0"/>
                  </a:lnTo>
                  <a:lnTo>
                    <a:pt x="689" y="2"/>
                  </a:lnTo>
                  <a:lnTo>
                    <a:pt x="690" y="5"/>
                  </a:lnTo>
                  <a:lnTo>
                    <a:pt x="690" y="7"/>
                  </a:lnTo>
                  <a:lnTo>
                    <a:pt x="689" y="9"/>
                  </a:lnTo>
                  <a:lnTo>
                    <a:pt x="688" y="12"/>
                  </a:lnTo>
                  <a:lnTo>
                    <a:pt x="10" y="576"/>
                  </a:lnTo>
                  <a:lnTo>
                    <a:pt x="8" y="577"/>
                  </a:lnTo>
                  <a:lnTo>
                    <a:pt x="6" y="57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9" name="Freeform 21">
              <a:extLst>
                <a:ext uri="{FF2B5EF4-FFF2-40B4-BE49-F238E27FC236}">
                  <a16:creationId xmlns:a16="http://schemas.microsoft.com/office/drawing/2014/main" id="{8471443F-C3C8-4EC8-92BA-D5DDF69DE611}"/>
                </a:ext>
              </a:extLst>
            </p:cNvPr>
            <p:cNvSpPr>
              <a:spLocks/>
            </p:cNvSpPr>
            <p:nvPr userDrawn="1"/>
          </p:nvSpPr>
          <p:spPr bwMode="auto">
            <a:xfrm>
              <a:off x="3018" y="2717"/>
              <a:ext cx="1085" cy="7"/>
            </a:xfrm>
            <a:custGeom>
              <a:avLst/>
              <a:gdLst>
                <a:gd name="T0" fmla="*/ 1 w 2170"/>
                <a:gd name="T1" fmla="*/ 1 h 14"/>
                <a:gd name="T2" fmla="*/ 1 w 2170"/>
                <a:gd name="T3" fmla="*/ 1 h 14"/>
                <a:gd name="T4" fmla="*/ 1 w 2170"/>
                <a:gd name="T5" fmla="*/ 1 h 14"/>
                <a:gd name="T6" fmla="*/ 1 w 2170"/>
                <a:gd name="T7" fmla="*/ 1 h 14"/>
                <a:gd name="T8" fmla="*/ 1 w 2170"/>
                <a:gd name="T9" fmla="*/ 1 h 14"/>
                <a:gd name="T10" fmla="*/ 0 w 2170"/>
                <a:gd name="T11" fmla="*/ 1 h 14"/>
                <a:gd name="T12" fmla="*/ 0 w 2170"/>
                <a:gd name="T13" fmla="*/ 1 h 14"/>
                <a:gd name="T14" fmla="*/ 0 w 2170"/>
                <a:gd name="T15" fmla="*/ 1 h 14"/>
                <a:gd name="T16" fmla="*/ 0 w 2170"/>
                <a:gd name="T17" fmla="*/ 1 h 14"/>
                <a:gd name="T18" fmla="*/ 1 w 2170"/>
                <a:gd name="T19" fmla="*/ 1 h 14"/>
                <a:gd name="T20" fmla="*/ 1 w 2170"/>
                <a:gd name="T21" fmla="*/ 1 h 14"/>
                <a:gd name="T22" fmla="*/ 1 w 2170"/>
                <a:gd name="T23" fmla="*/ 0 h 14"/>
                <a:gd name="T24" fmla="*/ 1 w 2170"/>
                <a:gd name="T25" fmla="*/ 0 h 14"/>
                <a:gd name="T26" fmla="*/ 1 w 2170"/>
                <a:gd name="T27" fmla="*/ 0 h 14"/>
                <a:gd name="T28" fmla="*/ 1 w 2170"/>
                <a:gd name="T29" fmla="*/ 1 h 14"/>
                <a:gd name="T30" fmla="*/ 1 w 2170"/>
                <a:gd name="T31" fmla="*/ 1 h 14"/>
                <a:gd name="T32" fmla="*/ 1 w 2170"/>
                <a:gd name="T33" fmla="*/ 1 h 14"/>
                <a:gd name="T34" fmla="*/ 1 w 2170"/>
                <a:gd name="T35" fmla="*/ 1 h 14"/>
                <a:gd name="T36" fmla="*/ 1 w 2170"/>
                <a:gd name="T37" fmla="*/ 1 h 14"/>
                <a:gd name="T38" fmla="*/ 1 w 2170"/>
                <a:gd name="T39" fmla="*/ 1 h 14"/>
                <a:gd name="T40" fmla="*/ 1 w 2170"/>
                <a:gd name="T41" fmla="*/ 1 h 14"/>
                <a:gd name="T42" fmla="*/ 1 w 2170"/>
                <a:gd name="T43" fmla="*/ 1 h 14"/>
                <a:gd name="T44" fmla="*/ 1 w 2170"/>
                <a:gd name="T45" fmla="*/ 1 h 14"/>
                <a:gd name="T46" fmla="*/ 1 w 2170"/>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0" h="14">
                  <a:moveTo>
                    <a:pt x="2163" y="14"/>
                  </a:moveTo>
                  <a:lnTo>
                    <a:pt x="6" y="14"/>
                  </a:lnTo>
                  <a:lnTo>
                    <a:pt x="4" y="13"/>
                  </a:lnTo>
                  <a:lnTo>
                    <a:pt x="2" y="11"/>
                  </a:lnTo>
                  <a:lnTo>
                    <a:pt x="0" y="9"/>
                  </a:lnTo>
                  <a:lnTo>
                    <a:pt x="0" y="7"/>
                  </a:lnTo>
                  <a:lnTo>
                    <a:pt x="0" y="5"/>
                  </a:lnTo>
                  <a:lnTo>
                    <a:pt x="2" y="2"/>
                  </a:lnTo>
                  <a:lnTo>
                    <a:pt x="4" y="1"/>
                  </a:lnTo>
                  <a:lnTo>
                    <a:pt x="6" y="0"/>
                  </a:lnTo>
                  <a:lnTo>
                    <a:pt x="2163" y="0"/>
                  </a:lnTo>
                  <a:lnTo>
                    <a:pt x="2166" y="1"/>
                  </a:lnTo>
                  <a:lnTo>
                    <a:pt x="2167" y="2"/>
                  </a:lnTo>
                  <a:lnTo>
                    <a:pt x="2170" y="5"/>
                  </a:lnTo>
                  <a:lnTo>
                    <a:pt x="2170" y="7"/>
                  </a:lnTo>
                  <a:lnTo>
                    <a:pt x="2170" y="9"/>
                  </a:lnTo>
                  <a:lnTo>
                    <a:pt x="2167" y="11"/>
                  </a:lnTo>
                  <a:lnTo>
                    <a:pt x="2166" y="13"/>
                  </a:lnTo>
                  <a:lnTo>
                    <a:pt x="2163" y="14"/>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 name="Freeform 22">
              <a:extLst>
                <a:ext uri="{FF2B5EF4-FFF2-40B4-BE49-F238E27FC236}">
                  <a16:creationId xmlns:a16="http://schemas.microsoft.com/office/drawing/2014/main" id="{B2126924-6ABE-4B43-A4B4-76672329DBCA}"/>
                </a:ext>
              </a:extLst>
            </p:cNvPr>
            <p:cNvSpPr>
              <a:spLocks/>
            </p:cNvSpPr>
            <p:nvPr userDrawn="1"/>
          </p:nvSpPr>
          <p:spPr bwMode="auto">
            <a:xfrm>
              <a:off x="4097" y="2717"/>
              <a:ext cx="267" cy="142"/>
            </a:xfrm>
            <a:custGeom>
              <a:avLst/>
              <a:gdLst>
                <a:gd name="T0" fmla="*/ 0 w 535"/>
                <a:gd name="T1" fmla="*/ 1 h 282"/>
                <a:gd name="T2" fmla="*/ 0 w 535"/>
                <a:gd name="T3" fmla="*/ 1 h 282"/>
                <a:gd name="T4" fmla="*/ 0 w 535"/>
                <a:gd name="T5" fmla="*/ 1 h 282"/>
                <a:gd name="T6" fmla="*/ 0 w 535"/>
                <a:gd name="T7" fmla="*/ 1 h 282"/>
                <a:gd name="T8" fmla="*/ 0 w 535"/>
                <a:gd name="T9" fmla="*/ 1 h 282"/>
                <a:gd name="T10" fmla="*/ 0 w 535"/>
                <a:gd name="T11" fmla="*/ 1 h 282"/>
                <a:gd name="T12" fmla="*/ 0 w 535"/>
                <a:gd name="T13" fmla="*/ 1 h 282"/>
                <a:gd name="T14" fmla="*/ 0 w 535"/>
                <a:gd name="T15" fmla="*/ 1 h 282"/>
                <a:gd name="T16" fmla="*/ 0 w 535"/>
                <a:gd name="T17" fmla="*/ 1 h 282"/>
                <a:gd name="T18" fmla="*/ 0 w 535"/>
                <a:gd name="T19" fmla="*/ 1 h 282"/>
                <a:gd name="T20" fmla="*/ 0 w 535"/>
                <a:gd name="T21" fmla="*/ 1 h 282"/>
                <a:gd name="T22" fmla="*/ 0 w 535"/>
                <a:gd name="T23" fmla="*/ 1 h 282"/>
                <a:gd name="T24" fmla="*/ 0 w 535"/>
                <a:gd name="T25" fmla="*/ 0 h 282"/>
                <a:gd name="T26" fmla="*/ 0 w 535"/>
                <a:gd name="T27" fmla="*/ 1 h 282"/>
                <a:gd name="T28" fmla="*/ 0 w 535"/>
                <a:gd name="T29" fmla="*/ 1 h 282"/>
                <a:gd name="T30" fmla="*/ 0 w 535"/>
                <a:gd name="T31" fmla="*/ 1 h 282"/>
                <a:gd name="T32" fmla="*/ 0 w 535"/>
                <a:gd name="T33" fmla="*/ 1 h 282"/>
                <a:gd name="T34" fmla="*/ 0 w 535"/>
                <a:gd name="T35" fmla="*/ 1 h 282"/>
                <a:gd name="T36" fmla="*/ 0 w 535"/>
                <a:gd name="T37" fmla="*/ 1 h 282"/>
                <a:gd name="T38" fmla="*/ 0 w 535"/>
                <a:gd name="T39" fmla="*/ 1 h 282"/>
                <a:gd name="T40" fmla="*/ 0 w 535"/>
                <a:gd name="T41" fmla="*/ 1 h 282"/>
                <a:gd name="T42" fmla="*/ 0 w 535"/>
                <a:gd name="T43" fmla="*/ 1 h 282"/>
                <a:gd name="T44" fmla="*/ 0 w 535"/>
                <a:gd name="T45" fmla="*/ 1 h 282"/>
                <a:gd name="T46" fmla="*/ 0 w 535"/>
                <a:gd name="T47" fmla="*/ 1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2">
                  <a:moveTo>
                    <a:pt x="528" y="282"/>
                  </a:moveTo>
                  <a:lnTo>
                    <a:pt x="528" y="282"/>
                  </a:lnTo>
                  <a:lnTo>
                    <a:pt x="525" y="281"/>
                  </a:lnTo>
                  <a:lnTo>
                    <a:pt x="3" y="13"/>
                  </a:lnTo>
                  <a:lnTo>
                    <a:pt x="1" y="11"/>
                  </a:lnTo>
                  <a:lnTo>
                    <a:pt x="0" y="9"/>
                  </a:lnTo>
                  <a:lnTo>
                    <a:pt x="0" y="7"/>
                  </a:lnTo>
                  <a:lnTo>
                    <a:pt x="0" y="3"/>
                  </a:lnTo>
                  <a:lnTo>
                    <a:pt x="2" y="2"/>
                  </a:lnTo>
                  <a:lnTo>
                    <a:pt x="5" y="1"/>
                  </a:lnTo>
                  <a:lnTo>
                    <a:pt x="7" y="0"/>
                  </a:lnTo>
                  <a:lnTo>
                    <a:pt x="9" y="1"/>
                  </a:lnTo>
                  <a:lnTo>
                    <a:pt x="531" y="270"/>
                  </a:lnTo>
                  <a:lnTo>
                    <a:pt x="533" y="272"/>
                  </a:lnTo>
                  <a:lnTo>
                    <a:pt x="535" y="273"/>
                  </a:lnTo>
                  <a:lnTo>
                    <a:pt x="535" y="276"/>
                  </a:lnTo>
                  <a:lnTo>
                    <a:pt x="535" y="279"/>
                  </a:lnTo>
                  <a:lnTo>
                    <a:pt x="531" y="281"/>
                  </a:lnTo>
                  <a:lnTo>
                    <a:pt x="528" y="2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 name="Freeform 23">
              <a:extLst>
                <a:ext uri="{FF2B5EF4-FFF2-40B4-BE49-F238E27FC236}">
                  <a16:creationId xmlns:a16="http://schemas.microsoft.com/office/drawing/2014/main" id="{F3ABBFFE-EA15-4E0B-BDF8-2A45CF16B0FF}"/>
                </a:ext>
              </a:extLst>
            </p:cNvPr>
            <p:cNvSpPr>
              <a:spLocks/>
            </p:cNvSpPr>
            <p:nvPr userDrawn="1"/>
          </p:nvSpPr>
          <p:spPr bwMode="auto">
            <a:xfrm>
              <a:off x="4097" y="2583"/>
              <a:ext cx="267" cy="141"/>
            </a:xfrm>
            <a:custGeom>
              <a:avLst/>
              <a:gdLst>
                <a:gd name="T0" fmla="*/ 0 w 535"/>
                <a:gd name="T1" fmla="*/ 0 h 283"/>
                <a:gd name="T2" fmla="*/ 0 w 535"/>
                <a:gd name="T3" fmla="*/ 0 h 283"/>
                <a:gd name="T4" fmla="*/ 0 w 535"/>
                <a:gd name="T5" fmla="*/ 0 h 283"/>
                <a:gd name="T6" fmla="*/ 0 w 535"/>
                <a:gd name="T7" fmla="*/ 0 h 283"/>
                <a:gd name="T8" fmla="*/ 0 w 535"/>
                <a:gd name="T9" fmla="*/ 0 h 283"/>
                <a:gd name="T10" fmla="*/ 0 w 535"/>
                <a:gd name="T11" fmla="*/ 0 h 283"/>
                <a:gd name="T12" fmla="*/ 0 w 535"/>
                <a:gd name="T13" fmla="*/ 0 h 283"/>
                <a:gd name="T14" fmla="*/ 0 w 535"/>
                <a:gd name="T15" fmla="*/ 0 h 283"/>
                <a:gd name="T16" fmla="*/ 0 w 535"/>
                <a:gd name="T17" fmla="*/ 0 h 283"/>
                <a:gd name="T18" fmla="*/ 0 w 535"/>
                <a:gd name="T19" fmla="*/ 0 h 283"/>
                <a:gd name="T20" fmla="*/ 0 w 535"/>
                <a:gd name="T21" fmla="*/ 0 h 283"/>
                <a:gd name="T22" fmla="*/ 0 w 535"/>
                <a:gd name="T23" fmla="*/ 0 h 283"/>
                <a:gd name="T24" fmla="*/ 0 w 535"/>
                <a:gd name="T25" fmla="*/ 0 h 283"/>
                <a:gd name="T26" fmla="*/ 0 w 535"/>
                <a:gd name="T27" fmla="*/ 0 h 283"/>
                <a:gd name="T28" fmla="*/ 0 w 535"/>
                <a:gd name="T29" fmla="*/ 0 h 283"/>
                <a:gd name="T30" fmla="*/ 0 w 535"/>
                <a:gd name="T31" fmla="*/ 0 h 283"/>
                <a:gd name="T32" fmla="*/ 0 w 535"/>
                <a:gd name="T33" fmla="*/ 0 h 283"/>
                <a:gd name="T34" fmla="*/ 0 w 535"/>
                <a:gd name="T35" fmla="*/ 0 h 283"/>
                <a:gd name="T36" fmla="*/ 0 w 535"/>
                <a:gd name="T37" fmla="*/ 0 h 283"/>
                <a:gd name="T38" fmla="*/ 0 w 535"/>
                <a:gd name="T39" fmla="*/ 0 h 283"/>
                <a:gd name="T40" fmla="*/ 0 w 535"/>
                <a:gd name="T41" fmla="*/ 0 h 283"/>
                <a:gd name="T42" fmla="*/ 0 w 535"/>
                <a:gd name="T43" fmla="*/ 0 h 283"/>
                <a:gd name="T44" fmla="*/ 0 w 535"/>
                <a:gd name="T45" fmla="*/ 0 h 283"/>
                <a:gd name="T46" fmla="*/ 0 w 535"/>
                <a:gd name="T47" fmla="*/ 0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5" h="283">
                  <a:moveTo>
                    <a:pt x="6" y="283"/>
                  </a:moveTo>
                  <a:lnTo>
                    <a:pt x="6" y="283"/>
                  </a:lnTo>
                  <a:lnTo>
                    <a:pt x="3" y="282"/>
                  </a:lnTo>
                  <a:lnTo>
                    <a:pt x="0" y="279"/>
                  </a:lnTo>
                  <a:lnTo>
                    <a:pt x="0" y="276"/>
                  </a:lnTo>
                  <a:lnTo>
                    <a:pt x="0" y="274"/>
                  </a:lnTo>
                  <a:lnTo>
                    <a:pt x="1" y="271"/>
                  </a:lnTo>
                  <a:lnTo>
                    <a:pt x="3" y="270"/>
                  </a:lnTo>
                  <a:lnTo>
                    <a:pt x="525" y="2"/>
                  </a:lnTo>
                  <a:lnTo>
                    <a:pt x="528" y="0"/>
                  </a:lnTo>
                  <a:lnTo>
                    <a:pt x="530" y="0"/>
                  </a:lnTo>
                  <a:lnTo>
                    <a:pt x="532" y="2"/>
                  </a:lnTo>
                  <a:lnTo>
                    <a:pt x="535" y="4"/>
                  </a:lnTo>
                  <a:lnTo>
                    <a:pt x="535" y="6"/>
                  </a:lnTo>
                  <a:lnTo>
                    <a:pt x="535" y="10"/>
                  </a:lnTo>
                  <a:lnTo>
                    <a:pt x="533" y="12"/>
                  </a:lnTo>
                  <a:lnTo>
                    <a:pt x="531" y="13"/>
                  </a:lnTo>
                  <a:lnTo>
                    <a:pt x="9" y="282"/>
                  </a:lnTo>
                  <a:lnTo>
                    <a:pt x="6" y="2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2" name="Freeform 24">
              <a:extLst>
                <a:ext uri="{FF2B5EF4-FFF2-40B4-BE49-F238E27FC236}">
                  <a16:creationId xmlns:a16="http://schemas.microsoft.com/office/drawing/2014/main" id="{E6D331B4-7886-4F09-9358-A6449B6299E0}"/>
                </a:ext>
              </a:extLst>
            </p:cNvPr>
            <p:cNvSpPr>
              <a:spLocks/>
            </p:cNvSpPr>
            <p:nvPr userDrawn="1"/>
          </p:nvSpPr>
          <p:spPr bwMode="auto">
            <a:xfrm>
              <a:off x="3018" y="2150"/>
              <a:ext cx="1342" cy="6"/>
            </a:xfrm>
            <a:custGeom>
              <a:avLst/>
              <a:gdLst>
                <a:gd name="T0" fmla="*/ 1 w 2683"/>
                <a:gd name="T1" fmla="*/ 0 h 13"/>
                <a:gd name="T2" fmla="*/ 1 w 2683"/>
                <a:gd name="T3" fmla="*/ 0 h 13"/>
                <a:gd name="T4" fmla="*/ 1 w 2683"/>
                <a:gd name="T5" fmla="*/ 0 h 13"/>
                <a:gd name="T6" fmla="*/ 1 w 2683"/>
                <a:gd name="T7" fmla="*/ 0 h 13"/>
                <a:gd name="T8" fmla="*/ 1 w 2683"/>
                <a:gd name="T9" fmla="*/ 0 h 13"/>
                <a:gd name="T10" fmla="*/ 0 w 2683"/>
                <a:gd name="T11" fmla="*/ 0 h 13"/>
                <a:gd name="T12" fmla="*/ 0 w 2683"/>
                <a:gd name="T13" fmla="*/ 0 h 13"/>
                <a:gd name="T14" fmla="*/ 0 w 2683"/>
                <a:gd name="T15" fmla="*/ 0 h 13"/>
                <a:gd name="T16" fmla="*/ 0 w 2683"/>
                <a:gd name="T17" fmla="*/ 0 h 13"/>
                <a:gd name="T18" fmla="*/ 1 w 2683"/>
                <a:gd name="T19" fmla="*/ 0 h 13"/>
                <a:gd name="T20" fmla="*/ 1 w 2683"/>
                <a:gd name="T21" fmla="*/ 0 h 13"/>
                <a:gd name="T22" fmla="*/ 1 w 2683"/>
                <a:gd name="T23" fmla="*/ 0 h 13"/>
                <a:gd name="T24" fmla="*/ 1 w 2683"/>
                <a:gd name="T25" fmla="*/ 0 h 13"/>
                <a:gd name="T26" fmla="*/ 1 w 2683"/>
                <a:gd name="T27" fmla="*/ 0 h 13"/>
                <a:gd name="T28" fmla="*/ 1 w 2683"/>
                <a:gd name="T29" fmla="*/ 0 h 13"/>
                <a:gd name="T30" fmla="*/ 1 w 2683"/>
                <a:gd name="T31" fmla="*/ 0 h 13"/>
                <a:gd name="T32" fmla="*/ 1 w 2683"/>
                <a:gd name="T33" fmla="*/ 0 h 13"/>
                <a:gd name="T34" fmla="*/ 1 w 2683"/>
                <a:gd name="T35" fmla="*/ 0 h 13"/>
                <a:gd name="T36" fmla="*/ 1 w 2683"/>
                <a:gd name="T37" fmla="*/ 0 h 13"/>
                <a:gd name="T38" fmla="*/ 1 w 2683"/>
                <a:gd name="T39" fmla="*/ 0 h 13"/>
                <a:gd name="T40" fmla="*/ 1 w 2683"/>
                <a:gd name="T41" fmla="*/ 0 h 13"/>
                <a:gd name="T42" fmla="*/ 1 w 2683"/>
                <a:gd name="T43" fmla="*/ 0 h 13"/>
                <a:gd name="T44" fmla="*/ 1 w 2683"/>
                <a:gd name="T45" fmla="*/ 0 h 13"/>
                <a:gd name="T46" fmla="*/ 1 w 2683"/>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83" h="13">
                  <a:moveTo>
                    <a:pt x="2675" y="13"/>
                  </a:moveTo>
                  <a:lnTo>
                    <a:pt x="9" y="13"/>
                  </a:lnTo>
                  <a:lnTo>
                    <a:pt x="5" y="12"/>
                  </a:lnTo>
                  <a:lnTo>
                    <a:pt x="3" y="10"/>
                  </a:lnTo>
                  <a:lnTo>
                    <a:pt x="0" y="8"/>
                  </a:lnTo>
                  <a:lnTo>
                    <a:pt x="0" y="6"/>
                  </a:lnTo>
                  <a:lnTo>
                    <a:pt x="0" y="3"/>
                  </a:lnTo>
                  <a:lnTo>
                    <a:pt x="3" y="1"/>
                  </a:lnTo>
                  <a:lnTo>
                    <a:pt x="5" y="0"/>
                  </a:lnTo>
                  <a:lnTo>
                    <a:pt x="9" y="0"/>
                  </a:lnTo>
                  <a:lnTo>
                    <a:pt x="2675" y="0"/>
                  </a:lnTo>
                  <a:lnTo>
                    <a:pt x="2679" y="0"/>
                  </a:lnTo>
                  <a:lnTo>
                    <a:pt x="2681" y="1"/>
                  </a:lnTo>
                  <a:lnTo>
                    <a:pt x="2683" y="3"/>
                  </a:lnTo>
                  <a:lnTo>
                    <a:pt x="2683" y="6"/>
                  </a:lnTo>
                  <a:lnTo>
                    <a:pt x="2683" y="8"/>
                  </a:lnTo>
                  <a:lnTo>
                    <a:pt x="2681" y="10"/>
                  </a:lnTo>
                  <a:lnTo>
                    <a:pt x="2679" y="12"/>
                  </a:lnTo>
                  <a:lnTo>
                    <a:pt x="2675" y="1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3" name="Rectangle 32">
              <a:extLst>
                <a:ext uri="{FF2B5EF4-FFF2-40B4-BE49-F238E27FC236}">
                  <a16:creationId xmlns:a16="http://schemas.microsoft.com/office/drawing/2014/main" id="{B9789B3D-7520-47B7-9370-A5EB21802608}"/>
                </a:ext>
              </a:extLst>
            </p:cNvPr>
            <p:cNvSpPr>
              <a:spLocks noChangeArrowheads="1"/>
            </p:cNvSpPr>
            <p:nvPr userDrawn="1"/>
          </p:nvSpPr>
          <p:spPr bwMode="auto">
            <a:xfrm>
              <a:off x="1643" y="1166"/>
              <a:ext cx="996" cy="236"/>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4" name="Rectangle 33">
              <a:extLst>
                <a:ext uri="{FF2B5EF4-FFF2-40B4-BE49-F238E27FC236}">
                  <a16:creationId xmlns:a16="http://schemas.microsoft.com/office/drawing/2014/main" id="{3EBB95C7-012E-4188-9ED5-55449C69B6C5}"/>
                </a:ext>
              </a:extLst>
            </p:cNvPr>
            <p:cNvSpPr>
              <a:spLocks noChangeArrowheads="1"/>
            </p:cNvSpPr>
            <p:nvPr userDrawn="1"/>
          </p:nvSpPr>
          <p:spPr bwMode="auto">
            <a:xfrm>
              <a:off x="3061" y="883"/>
              <a:ext cx="995" cy="235"/>
            </a:xfrm>
            <a:prstGeom prst="rect">
              <a:avLst/>
            </a:prstGeom>
            <a:solidFill>
              <a:srgbClr val="49CFAE"/>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5" name="Rectangle 34">
              <a:extLst>
                <a:ext uri="{FF2B5EF4-FFF2-40B4-BE49-F238E27FC236}">
                  <a16:creationId xmlns:a16="http://schemas.microsoft.com/office/drawing/2014/main" id="{B62EBB2A-C818-4052-9106-065D3A40FBF3}"/>
                </a:ext>
              </a:extLst>
            </p:cNvPr>
            <p:cNvSpPr>
              <a:spLocks noChangeArrowheads="1"/>
            </p:cNvSpPr>
            <p:nvPr userDrawn="1"/>
          </p:nvSpPr>
          <p:spPr bwMode="auto">
            <a:xfrm>
              <a:off x="3061" y="2602"/>
              <a:ext cx="995" cy="235"/>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6" name="Rectangle 35">
              <a:extLst>
                <a:ext uri="{FF2B5EF4-FFF2-40B4-BE49-F238E27FC236}">
                  <a16:creationId xmlns:a16="http://schemas.microsoft.com/office/drawing/2014/main" id="{88663A7D-7C73-4084-A595-FA7081FD51A7}"/>
                </a:ext>
              </a:extLst>
            </p:cNvPr>
            <p:cNvSpPr>
              <a:spLocks noChangeArrowheads="1"/>
            </p:cNvSpPr>
            <p:nvPr userDrawn="1"/>
          </p:nvSpPr>
          <p:spPr bwMode="auto">
            <a:xfrm>
              <a:off x="1643" y="2318"/>
              <a:ext cx="996" cy="235"/>
            </a:xfrm>
            <a:prstGeom prst="rect">
              <a:avLst/>
            </a:prstGeom>
            <a:solidFill>
              <a:srgbClr val="FB6E52"/>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050">
                <a:latin typeface="Calibri" panose="020F0502020204030204" pitchFamily="34" charset="0"/>
              </a:endParaRPr>
            </a:p>
          </p:txBody>
        </p:sp>
        <p:sp>
          <p:nvSpPr>
            <p:cNvPr id="37" name="Freeform 29">
              <a:extLst>
                <a:ext uri="{FF2B5EF4-FFF2-40B4-BE49-F238E27FC236}">
                  <a16:creationId xmlns:a16="http://schemas.microsoft.com/office/drawing/2014/main" id="{D154D0DE-DC85-45B9-AE3C-DE0D3D25CA25}"/>
                </a:ext>
              </a:extLst>
            </p:cNvPr>
            <p:cNvSpPr>
              <a:spLocks/>
            </p:cNvSpPr>
            <p:nvPr userDrawn="1"/>
          </p:nvSpPr>
          <p:spPr bwMode="auto">
            <a:xfrm>
              <a:off x="1284" y="1269"/>
              <a:ext cx="48" cy="68"/>
            </a:xfrm>
            <a:custGeom>
              <a:avLst/>
              <a:gdLst>
                <a:gd name="T0" fmla="*/ 0 w 97"/>
                <a:gd name="T1" fmla="*/ 1 h 135"/>
                <a:gd name="T2" fmla="*/ 0 w 97"/>
                <a:gd name="T3" fmla="*/ 1 h 135"/>
                <a:gd name="T4" fmla="*/ 0 w 97"/>
                <a:gd name="T5" fmla="*/ 1 h 135"/>
                <a:gd name="T6" fmla="*/ 0 w 97"/>
                <a:gd name="T7" fmla="*/ 1 h 135"/>
                <a:gd name="T8" fmla="*/ 0 w 97"/>
                <a:gd name="T9" fmla="*/ 1 h 135"/>
                <a:gd name="T10" fmla="*/ 0 w 97"/>
                <a:gd name="T11" fmla="*/ 1 h 135"/>
                <a:gd name="T12" fmla="*/ 0 w 97"/>
                <a:gd name="T13" fmla="*/ 1 h 135"/>
                <a:gd name="T14" fmla="*/ 0 w 97"/>
                <a:gd name="T15" fmla="*/ 1 h 135"/>
                <a:gd name="T16" fmla="*/ 0 w 97"/>
                <a:gd name="T17" fmla="*/ 1 h 135"/>
                <a:gd name="T18" fmla="*/ 0 w 97"/>
                <a:gd name="T19" fmla="*/ 1 h 135"/>
                <a:gd name="T20" fmla="*/ 0 w 97"/>
                <a:gd name="T21" fmla="*/ 1 h 135"/>
                <a:gd name="T22" fmla="*/ 0 w 97"/>
                <a:gd name="T23" fmla="*/ 1 h 135"/>
                <a:gd name="T24" fmla="*/ 0 w 97"/>
                <a:gd name="T25" fmla="*/ 0 h 135"/>
                <a:gd name="T26" fmla="*/ 0 w 97"/>
                <a:gd name="T27" fmla="*/ 0 h 135"/>
                <a:gd name="T28" fmla="*/ 0 w 97"/>
                <a:gd name="T29" fmla="*/ 0 h 135"/>
                <a:gd name="T30" fmla="*/ 0 w 97"/>
                <a:gd name="T31" fmla="*/ 1 h 135"/>
                <a:gd name="T32" fmla="*/ 0 w 97"/>
                <a:gd name="T33" fmla="*/ 1 h 135"/>
                <a:gd name="T34" fmla="*/ 0 w 97"/>
                <a:gd name="T35" fmla="*/ 1 h 135"/>
                <a:gd name="T36" fmla="*/ 0 w 97"/>
                <a:gd name="T37" fmla="*/ 1 h 135"/>
                <a:gd name="T38" fmla="*/ 0 w 97"/>
                <a:gd name="T39" fmla="*/ 1 h 135"/>
                <a:gd name="T40" fmla="*/ 0 w 97"/>
                <a:gd name="T41" fmla="*/ 1 h 135"/>
                <a:gd name="T42" fmla="*/ 0 w 97"/>
                <a:gd name="T43" fmla="*/ 1 h 135"/>
                <a:gd name="T44" fmla="*/ 0 w 97"/>
                <a:gd name="T45" fmla="*/ 1 h 135"/>
                <a:gd name="T46" fmla="*/ 0 w 97"/>
                <a:gd name="T47" fmla="*/ 1 h 135"/>
                <a:gd name="T48" fmla="*/ 0 w 97"/>
                <a:gd name="T49" fmla="*/ 1 h 135"/>
                <a:gd name="T50" fmla="*/ 0 w 97"/>
                <a:gd name="T51" fmla="*/ 1 h 135"/>
                <a:gd name="T52" fmla="*/ 0 w 97"/>
                <a:gd name="T53" fmla="*/ 0 h 135"/>
                <a:gd name="T54" fmla="*/ 0 w 97"/>
                <a:gd name="T55" fmla="*/ 0 h 135"/>
                <a:gd name="T56" fmla="*/ 0 w 97"/>
                <a:gd name="T57" fmla="*/ 0 h 135"/>
                <a:gd name="T58" fmla="*/ 0 w 97"/>
                <a:gd name="T59" fmla="*/ 1 h 135"/>
                <a:gd name="T60" fmla="*/ 0 w 97"/>
                <a:gd name="T61" fmla="*/ 1 h 135"/>
                <a:gd name="T62" fmla="*/ 0 w 97"/>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35">
                  <a:moveTo>
                    <a:pt x="57" y="82"/>
                  </a:moveTo>
                  <a:lnTo>
                    <a:pt x="57" y="132"/>
                  </a:lnTo>
                  <a:lnTo>
                    <a:pt x="56" y="133"/>
                  </a:lnTo>
                  <a:lnTo>
                    <a:pt x="55" y="134"/>
                  </a:lnTo>
                  <a:lnTo>
                    <a:pt x="53" y="134"/>
                  </a:lnTo>
                  <a:lnTo>
                    <a:pt x="48" y="135"/>
                  </a:lnTo>
                  <a:lnTo>
                    <a:pt x="44" y="134"/>
                  </a:lnTo>
                  <a:lnTo>
                    <a:pt x="41" y="134"/>
                  </a:lnTo>
                  <a:lnTo>
                    <a:pt x="40" y="133"/>
                  </a:lnTo>
                  <a:lnTo>
                    <a:pt x="39" y="132"/>
                  </a:lnTo>
                  <a:lnTo>
                    <a:pt x="39" y="82"/>
                  </a:lnTo>
                  <a:lnTo>
                    <a:pt x="2" y="7"/>
                  </a:lnTo>
                  <a:lnTo>
                    <a:pt x="0" y="4"/>
                  </a:lnTo>
                  <a:lnTo>
                    <a:pt x="1" y="1"/>
                  </a:lnTo>
                  <a:lnTo>
                    <a:pt x="3" y="0"/>
                  </a:lnTo>
                  <a:lnTo>
                    <a:pt x="9" y="0"/>
                  </a:lnTo>
                  <a:lnTo>
                    <a:pt x="14" y="0"/>
                  </a:lnTo>
                  <a:lnTo>
                    <a:pt x="17" y="1"/>
                  </a:lnTo>
                  <a:lnTo>
                    <a:pt x="18" y="1"/>
                  </a:lnTo>
                  <a:lnTo>
                    <a:pt x="19" y="4"/>
                  </a:lnTo>
                  <a:lnTo>
                    <a:pt x="38" y="42"/>
                  </a:lnTo>
                  <a:lnTo>
                    <a:pt x="44" y="53"/>
                  </a:lnTo>
                  <a:lnTo>
                    <a:pt x="48" y="66"/>
                  </a:lnTo>
                  <a:lnTo>
                    <a:pt x="54" y="53"/>
                  </a:lnTo>
                  <a:lnTo>
                    <a:pt x="59" y="42"/>
                  </a:lnTo>
                  <a:lnTo>
                    <a:pt x="77" y="4"/>
                  </a:lnTo>
                  <a:lnTo>
                    <a:pt x="78" y="1"/>
                  </a:lnTo>
                  <a:lnTo>
                    <a:pt x="79" y="1"/>
                  </a:lnTo>
                  <a:lnTo>
                    <a:pt x="83" y="0"/>
                  </a:lnTo>
                  <a:lnTo>
                    <a:pt x="86" y="0"/>
                  </a:lnTo>
                  <a:lnTo>
                    <a:pt x="92" y="0"/>
                  </a:lnTo>
                  <a:lnTo>
                    <a:pt x="95" y="1"/>
                  </a:lnTo>
                  <a:lnTo>
                    <a:pt x="97" y="4"/>
                  </a:lnTo>
                  <a:lnTo>
                    <a:pt x="94" y="7"/>
                  </a:lnTo>
                  <a:lnTo>
                    <a:pt x="57"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8" name="Freeform 30">
              <a:extLst>
                <a:ext uri="{FF2B5EF4-FFF2-40B4-BE49-F238E27FC236}">
                  <a16:creationId xmlns:a16="http://schemas.microsoft.com/office/drawing/2014/main" id="{F0CF59C7-92CA-42F8-A276-E3444BCDCE1A}"/>
                </a:ext>
              </a:extLst>
            </p:cNvPr>
            <p:cNvSpPr>
              <a:spLocks noEditPoints="1"/>
            </p:cNvSpPr>
            <p:nvPr userDrawn="1"/>
          </p:nvSpPr>
          <p:spPr bwMode="auto">
            <a:xfrm>
              <a:off x="1331" y="1286"/>
              <a:ext cx="43" cy="51"/>
            </a:xfrm>
            <a:custGeom>
              <a:avLst/>
              <a:gdLst>
                <a:gd name="T0" fmla="*/ 1 w 86"/>
                <a:gd name="T1" fmla="*/ 1 h 102"/>
                <a:gd name="T2" fmla="*/ 1 w 86"/>
                <a:gd name="T3" fmla="*/ 1 h 102"/>
                <a:gd name="T4" fmla="*/ 1 w 86"/>
                <a:gd name="T5" fmla="*/ 1 h 102"/>
                <a:gd name="T6" fmla="*/ 1 w 86"/>
                <a:gd name="T7" fmla="*/ 1 h 102"/>
                <a:gd name="T8" fmla="*/ 1 w 86"/>
                <a:gd name="T9" fmla="*/ 1 h 102"/>
                <a:gd name="T10" fmla="*/ 1 w 86"/>
                <a:gd name="T11" fmla="*/ 1 h 102"/>
                <a:gd name="T12" fmla="*/ 1 w 86"/>
                <a:gd name="T13" fmla="*/ 1 h 102"/>
                <a:gd name="T14" fmla="*/ 1 w 86"/>
                <a:gd name="T15" fmla="*/ 1 h 102"/>
                <a:gd name="T16" fmla="*/ 1 w 86"/>
                <a:gd name="T17" fmla="*/ 1 h 102"/>
                <a:gd name="T18" fmla="*/ 1 w 86"/>
                <a:gd name="T19" fmla="*/ 1 h 102"/>
                <a:gd name="T20" fmla="*/ 1 w 86"/>
                <a:gd name="T21" fmla="*/ 1 h 102"/>
                <a:gd name="T22" fmla="*/ 1 w 86"/>
                <a:gd name="T23" fmla="*/ 1 h 102"/>
                <a:gd name="T24" fmla="*/ 1 w 86"/>
                <a:gd name="T25" fmla="*/ 1 h 102"/>
                <a:gd name="T26" fmla="*/ 1 w 86"/>
                <a:gd name="T27" fmla="*/ 1 h 102"/>
                <a:gd name="T28" fmla="*/ 1 w 86"/>
                <a:gd name="T29" fmla="*/ 1 h 102"/>
                <a:gd name="T30" fmla="*/ 1 w 86"/>
                <a:gd name="T31" fmla="*/ 1 h 102"/>
                <a:gd name="T32" fmla="*/ 1 w 86"/>
                <a:gd name="T33" fmla="*/ 1 h 102"/>
                <a:gd name="T34" fmla="*/ 1 w 86"/>
                <a:gd name="T35" fmla="*/ 1 h 102"/>
                <a:gd name="T36" fmla="*/ 1 w 86"/>
                <a:gd name="T37" fmla="*/ 1 h 102"/>
                <a:gd name="T38" fmla="*/ 1 w 86"/>
                <a:gd name="T39" fmla="*/ 1 h 102"/>
                <a:gd name="T40" fmla="*/ 1 w 86"/>
                <a:gd name="T41" fmla="*/ 1 h 102"/>
                <a:gd name="T42" fmla="*/ 1 w 86"/>
                <a:gd name="T43" fmla="*/ 1 h 102"/>
                <a:gd name="T44" fmla="*/ 1 w 86"/>
                <a:gd name="T45" fmla="*/ 1 h 102"/>
                <a:gd name="T46" fmla="*/ 1 w 86"/>
                <a:gd name="T47" fmla="*/ 1 h 102"/>
                <a:gd name="T48" fmla="*/ 1 w 86"/>
                <a:gd name="T49" fmla="*/ 1 h 102"/>
                <a:gd name="T50" fmla="*/ 1 w 86"/>
                <a:gd name="T51" fmla="*/ 1 h 102"/>
                <a:gd name="T52" fmla="*/ 1 w 86"/>
                <a:gd name="T53" fmla="*/ 1 h 102"/>
                <a:gd name="T54" fmla="*/ 1 w 86"/>
                <a:gd name="T55" fmla="*/ 1 h 102"/>
                <a:gd name="T56" fmla="*/ 1 w 86"/>
                <a:gd name="T57" fmla="*/ 1 h 102"/>
                <a:gd name="T58" fmla="*/ 1 w 86"/>
                <a:gd name="T59" fmla="*/ 1 h 102"/>
                <a:gd name="T60" fmla="*/ 1 w 86"/>
                <a:gd name="T61" fmla="*/ 1 h 102"/>
                <a:gd name="T62" fmla="*/ 0 w 86"/>
                <a:gd name="T63" fmla="*/ 1 h 102"/>
                <a:gd name="T64" fmla="*/ 0 w 86"/>
                <a:gd name="T65" fmla="*/ 1 h 102"/>
                <a:gd name="T66" fmla="*/ 1 w 86"/>
                <a:gd name="T67" fmla="*/ 1 h 102"/>
                <a:gd name="T68" fmla="*/ 1 w 86"/>
                <a:gd name="T69" fmla="*/ 1 h 102"/>
                <a:gd name="T70" fmla="*/ 1 w 86"/>
                <a:gd name="T71" fmla="*/ 1 h 102"/>
                <a:gd name="T72" fmla="*/ 1 w 86"/>
                <a:gd name="T73" fmla="*/ 1 h 102"/>
                <a:gd name="T74" fmla="*/ 1 w 86"/>
                <a:gd name="T75" fmla="*/ 0 h 102"/>
                <a:gd name="T76" fmla="*/ 1 w 86"/>
                <a:gd name="T77" fmla="*/ 1 h 102"/>
                <a:gd name="T78" fmla="*/ 1 w 86"/>
                <a:gd name="T79" fmla="*/ 1 h 102"/>
                <a:gd name="T80" fmla="*/ 1 w 86"/>
                <a:gd name="T81" fmla="*/ 1 h 102"/>
                <a:gd name="T82" fmla="*/ 1 w 86"/>
                <a:gd name="T83" fmla="*/ 1 h 102"/>
                <a:gd name="T84" fmla="*/ 1 w 86"/>
                <a:gd name="T85" fmla="*/ 1 h 102"/>
                <a:gd name="T86" fmla="*/ 1 w 86"/>
                <a:gd name="T87" fmla="*/ 1 h 102"/>
                <a:gd name="T88" fmla="*/ 1 w 86"/>
                <a:gd name="T89" fmla="*/ 1 h 102"/>
                <a:gd name="T90" fmla="*/ 1 w 86"/>
                <a:gd name="T91" fmla="*/ 1 h 102"/>
                <a:gd name="T92" fmla="*/ 1 w 86"/>
                <a:gd name="T93" fmla="*/ 1 h 102"/>
                <a:gd name="T94" fmla="*/ 1 w 86"/>
                <a:gd name="T95" fmla="*/ 1 h 102"/>
                <a:gd name="T96" fmla="*/ 1 w 86"/>
                <a:gd name="T97" fmla="*/ 1 h 102"/>
                <a:gd name="T98" fmla="*/ 1 w 86"/>
                <a:gd name="T99" fmla="*/ 1 h 102"/>
                <a:gd name="T100" fmla="*/ 1 w 86"/>
                <a:gd name="T101" fmla="*/ 1 h 102"/>
                <a:gd name="T102" fmla="*/ 1 w 86"/>
                <a:gd name="T103" fmla="*/ 1 h 102"/>
                <a:gd name="T104" fmla="*/ 1 w 86"/>
                <a:gd name="T105" fmla="*/ 1 h 102"/>
                <a:gd name="T106" fmla="*/ 1 w 86"/>
                <a:gd name="T107" fmla="*/ 1 h 102"/>
                <a:gd name="T108" fmla="*/ 1 w 86"/>
                <a:gd name="T109" fmla="*/ 1 h 102"/>
                <a:gd name="T110" fmla="*/ 1 w 86"/>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4" y="50"/>
                  </a:lnTo>
                  <a:lnTo>
                    <a:pt x="83" y="53"/>
                  </a:lnTo>
                  <a:lnTo>
                    <a:pt x="81" y="54"/>
                  </a:lnTo>
                  <a:lnTo>
                    <a:pt x="79" y="55"/>
                  </a:lnTo>
                  <a:lnTo>
                    <a:pt x="18" y="55"/>
                  </a:lnTo>
                  <a:lnTo>
                    <a:pt x="18" y="62"/>
                  </a:lnTo>
                  <a:lnTo>
                    <a:pt x="19" y="69"/>
                  </a:lnTo>
                  <a:lnTo>
                    <a:pt x="21" y="75"/>
                  </a:lnTo>
                  <a:lnTo>
                    <a:pt x="24" y="79"/>
                  </a:lnTo>
                  <a:lnTo>
                    <a:pt x="28" y="83"/>
                  </a:lnTo>
                  <a:lnTo>
                    <a:pt x="34" y="86"/>
                  </a:lnTo>
                  <a:lnTo>
                    <a:pt x="41" y="87"/>
                  </a:lnTo>
                  <a:lnTo>
                    <a:pt x="48" y="88"/>
                  </a:lnTo>
                  <a:lnTo>
                    <a:pt x="60" y="87"/>
                  </a:lnTo>
                  <a:lnTo>
                    <a:pt x="68" y="85"/>
                  </a:lnTo>
                  <a:lnTo>
                    <a:pt x="75" y="83"/>
                  </a:lnTo>
                  <a:lnTo>
                    <a:pt x="79" y="82"/>
                  </a:lnTo>
                  <a:lnTo>
                    <a:pt x="80" y="82"/>
                  </a:lnTo>
                  <a:lnTo>
                    <a:pt x="81" y="83"/>
                  </a:lnTo>
                  <a:lnTo>
                    <a:pt x="81" y="85"/>
                  </a:lnTo>
                  <a:lnTo>
                    <a:pt x="81" y="87"/>
                  </a:lnTo>
                  <a:lnTo>
                    <a:pt x="81" y="90"/>
                  </a:lnTo>
                  <a:lnTo>
                    <a:pt x="81" y="92"/>
                  </a:lnTo>
                  <a:lnTo>
                    <a:pt x="81" y="93"/>
                  </a:lnTo>
                  <a:lnTo>
                    <a:pt x="80" y="94"/>
                  </a:lnTo>
                  <a:lnTo>
                    <a:pt x="76" y="97"/>
                  </a:lnTo>
                  <a:lnTo>
                    <a:pt x="69" y="99"/>
                  </a:lnTo>
                  <a:lnTo>
                    <a:pt x="59" y="101"/>
                  </a:lnTo>
                  <a:lnTo>
                    <a:pt x="46" y="102"/>
                  </a:lnTo>
                  <a:lnTo>
                    <a:pt x="36" y="101"/>
                  </a:lnTo>
                  <a:lnTo>
                    <a:pt x="27" y="99"/>
                  </a:lnTo>
                  <a:lnTo>
                    <a:pt x="19" y="94"/>
                  </a:lnTo>
                  <a:lnTo>
                    <a:pt x="12" y="90"/>
                  </a:lnTo>
                  <a:lnTo>
                    <a:pt x="7" y="83"/>
                  </a:lnTo>
                  <a:lnTo>
                    <a:pt x="3" y="73"/>
                  </a:lnTo>
                  <a:lnTo>
                    <a:pt x="0" y="63"/>
                  </a:lnTo>
                  <a:lnTo>
                    <a:pt x="0" y="52"/>
                  </a:lnTo>
                  <a:lnTo>
                    <a:pt x="0" y="40"/>
                  </a:lnTo>
                  <a:lnTo>
                    <a:pt x="3" y="30"/>
                  </a:lnTo>
                  <a:lnTo>
                    <a:pt x="7" y="22"/>
                  </a:lnTo>
                  <a:lnTo>
                    <a:pt x="12" y="14"/>
                  </a:lnTo>
                  <a:lnTo>
                    <a:pt x="19" y="8"/>
                  </a:lnTo>
                  <a:lnTo>
                    <a:pt x="26" y="3"/>
                  </a:lnTo>
                  <a:lnTo>
                    <a:pt x="35" y="1"/>
                  </a:lnTo>
                  <a:lnTo>
                    <a:pt x="44" y="0"/>
                  </a:lnTo>
                  <a:lnTo>
                    <a:pt x="54" y="1"/>
                  </a:lnTo>
                  <a:lnTo>
                    <a:pt x="62" y="3"/>
                  </a:lnTo>
                  <a:lnTo>
                    <a:pt x="71" y="8"/>
                  </a:lnTo>
                  <a:lnTo>
                    <a:pt x="75" y="14"/>
                  </a:lnTo>
                  <a:lnTo>
                    <a:pt x="80" y="19"/>
                  </a:lnTo>
                  <a:lnTo>
                    <a:pt x="83" y="27"/>
                  </a:lnTo>
                  <a:lnTo>
                    <a:pt x="84" y="35"/>
                  </a:lnTo>
                  <a:lnTo>
                    <a:pt x="86" y="44"/>
                  </a:lnTo>
                  <a:lnTo>
                    <a:pt x="86" y="47"/>
                  </a:lnTo>
                  <a:close/>
                  <a:moveTo>
                    <a:pt x="68" y="42"/>
                  </a:moveTo>
                  <a:lnTo>
                    <a:pt x="68" y="42"/>
                  </a:lnTo>
                  <a:lnTo>
                    <a:pt x="68" y="35"/>
                  </a:lnTo>
                  <a:lnTo>
                    <a:pt x="67" y="30"/>
                  </a:lnTo>
                  <a:lnTo>
                    <a:pt x="65" y="25"/>
                  </a:lnTo>
                  <a:lnTo>
                    <a:pt x="62" y="20"/>
                  </a:lnTo>
                  <a:lnTo>
                    <a:pt x="59" y="18"/>
                  </a:lnTo>
                  <a:lnTo>
                    <a:pt x="54" y="16"/>
                  </a:lnTo>
                  <a:lnTo>
                    <a:pt x="50" y="14"/>
                  </a:lnTo>
                  <a:lnTo>
                    <a:pt x="44" y="14"/>
                  </a:lnTo>
                  <a:lnTo>
                    <a:pt x="37" y="14"/>
                  </a:lnTo>
                  <a:lnTo>
                    <a:pt x="33" y="16"/>
                  </a:lnTo>
                  <a:lnTo>
                    <a:pt x="28" y="18"/>
                  </a:lnTo>
                  <a:lnTo>
                    <a:pt x="24" y="22"/>
                  </a:lnTo>
                  <a:lnTo>
                    <a:pt x="22" y="26"/>
                  </a:lnTo>
                  <a:lnTo>
                    <a:pt x="20" y="31"/>
                  </a:lnTo>
                  <a:lnTo>
                    <a:pt x="19" y="37"/>
                  </a:lnTo>
                  <a:lnTo>
                    <a:pt x="18"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9" name="Freeform 31">
              <a:extLst>
                <a:ext uri="{FF2B5EF4-FFF2-40B4-BE49-F238E27FC236}">
                  <a16:creationId xmlns:a16="http://schemas.microsoft.com/office/drawing/2014/main" id="{A3D071ED-83B7-495C-A566-F5419FC7DFC3}"/>
                </a:ext>
              </a:extLst>
            </p:cNvPr>
            <p:cNvSpPr>
              <a:spLocks/>
            </p:cNvSpPr>
            <p:nvPr userDrawn="1"/>
          </p:nvSpPr>
          <p:spPr bwMode="auto">
            <a:xfrm>
              <a:off x="1383" y="1286"/>
              <a:ext cx="33" cy="51"/>
            </a:xfrm>
            <a:custGeom>
              <a:avLst/>
              <a:gdLst>
                <a:gd name="T0" fmla="*/ 1 w 66"/>
                <a:gd name="T1" fmla="*/ 1 h 102"/>
                <a:gd name="T2" fmla="*/ 1 w 66"/>
                <a:gd name="T3" fmla="*/ 1 h 102"/>
                <a:gd name="T4" fmla="*/ 1 w 66"/>
                <a:gd name="T5" fmla="*/ 1 h 102"/>
                <a:gd name="T6" fmla="*/ 1 w 66"/>
                <a:gd name="T7" fmla="*/ 1 h 102"/>
                <a:gd name="T8" fmla="*/ 1 w 66"/>
                <a:gd name="T9" fmla="*/ 1 h 102"/>
                <a:gd name="T10" fmla="*/ 1 w 66"/>
                <a:gd name="T11" fmla="*/ 1 h 102"/>
                <a:gd name="T12" fmla="*/ 1 w 66"/>
                <a:gd name="T13" fmla="*/ 1 h 102"/>
                <a:gd name="T14" fmla="*/ 0 w 66"/>
                <a:gd name="T15" fmla="*/ 1 h 102"/>
                <a:gd name="T16" fmla="*/ 0 w 66"/>
                <a:gd name="T17" fmla="*/ 1 h 102"/>
                <a:gd name="T18" fmla="*/ 0 w 66"/>
                <a:gd name="T19" fmla="*/ 1 h 102"/>
                <a:gd name="T20" fmla="*/ 1 w 66"/>
                <a:gd name="T21" fmla="*/ 1 h 102"/>
                <a:gd name="T22" fmla="*/ 1 w 66"/>
                <a:gd name="T23" fmla="*/ 1 h 102"/>
                <a:gd name="T24" fmla="*/ 1 w 66"/>
                <a:gd name="T25" fmla="*/ 1 h 102"/>
                <a:gd name="T26" fmla="*/ 1 w 66"/>
                <a:gd name="T27" fmla="*/ 1 h 102"/>
                <a:gd name="T28" fmla="*/ 1 w 66"/>
                <a:gd name="T29" fmla="*/ 1 h 102"/>
                <a:gd name="T30" fmla="*/ 1 w 66"/>
                <a:gd name="T31" fmla="*/ 1 h 102"/>
                <a:gd name="T32" fmla="*/ 1 w 66"/>
                <a:gd name="T33" fmla="*/ 1 h 102"/>
                <a:gd name="T34" fmla="*/ 1 w 66"/>
                <a:gd name="T35" fmla="*/ 1 h 102"/>
                <a:gd name="T36" fmla="*/ 1 w 66"/>
                <a:gd name="T37" fmla="*/ 1 h 102"/>
                <a:gd name="T38" fmla="*/ 1 w 66"/>
                <a:gd name="T39" fmla="*/ 1 h 102"/>
                <a:gd name="T40" fmla="*/ 1 w 66"/>
                <a:gd name="T41" fmla="*/ 1 h 102"/>
                <a:gd name="T42" fmla="*/ 1 w 66"/>
                <a:gd name="T43" fmla="*/ 1 h 102"/>
                <a:gd name="T44" fmla="*/ 1 w 66"/>
                <a:gd name="T45" fmla="*/ 1 h 102"/>
                <a:gd name="T46" fmla="*/ 1 w 66"/>
                <a:gd name="T47" fmla="*/ 1 h 102"/>
                <a:gd name="T48" fmla="*/ 1 w 66"/>
                <a:gd name="T49" fmla="*/ 1 h 102"/>
                <a:gd name="T50" fmla="*/ 1 w 66"/>
                <a:gd name="T51" fmla="*/ 1 h 102"/>
                <a:gd name="T52" fmla="*/ 1 w 66"/>
                <a:gd name="T53" fmla="*/ 1 h 102"/>
                <a:gd name="T54" fmla="*/ 1 w 66"/>
                <a:gd name="T55" fmla="*/ 0 h 102"/>
                <a:gd name="T56" fmla="*/ 1 w 66"/>
                <a:gd name="T57" fmla="*/ 1 h 102"/>
                <a:gd name="T58" fmla="*/ 1 w 66"/>
                <a:gd name="T59" fmla="*/ 1 h 102"/>
                <a:gd name="T60" fmla="*/ 1 w 66"/>
                <a:gd name="T61" fmla="*/ 1 h 102"/>
                <a:gd name="T62" fmla="*/ 1 w 66"/>
                <a:gd name="T63" fmla="*/ 1 h 102"/>
                <a:gd name="T64" fmla="*/ 1 w 66"/>
                <a:gd name="T65" fmla="*/ 1 h 102"/>
                <a:gd name="T66" fmla="*/ 1 w 66"/>
                <a:gd name="T67" fmla="*/ 1 h 102"/>
                <a:gd name="T68" fmla="*/ 1 w 66"/>
                <a:gd name="T69" fmla="*/ 1 h 102"/>
                <a:gd name="T70" fmla="*/ 1 w 66"/>
                <a:gd name="T71" fmla="*/ 1 h 102"/>
                <a:gd name="T72" fmla="*/ 1 w 66"/>
                <a:gd name="T73" fmla="*/ 1 h 102"/>
                <a:gd name="T74" fmla="*/ 1 w 66"/>
                <a:gd name="T75" fmla="*/ 1 h 102"/>
                <a:gd name="T76" fmla="*/ 1 w 66"/>
                <a:gd name="T77" fmla="*/ 1 h 102"/>
                <a:gd name="T78" fmla="*/ 1 w 66"/>
                <a:gd name="T79" fmla="*/ 1 h 102"/>
                <a:gd name="T80" fmla="*/ 1 w 66"/>
                <a:gd name="T81" fmla="*/ 1 h 102"/>
                <a:gd name="T82" fmla="*/ 1 w 66"/>
                <a:gd name="T83" fmla="*/ 1 h 102"/>
                <a:gd name="T84" fmla="*/ 1 w 66"/>
                <a:gd name="T85" fmla="*/ 1 h 102"/>
                <a:gd name="T86" fmla="*/ 1 w 66"/>
                <a:gd name="T87" fmla="*/ 1 h 102"/>
                <a:gd name="T88" fmla="*/ 1 w 66"/>
                <a:gd name="T89" fmla="*/ 1 h 102"/>
                <a:gd name="T90" fmla="*/ 1 w 66"/>
                <a:gd name="T91" fmla="*/ 1 h 102"/>
                <a:gd name="T92" fmla="*/ 1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4" y="79"/>
                  </a:lnTo>
                  <a:lnTo>
                    <a:pt x="62" y="85"/>
                  </a:lnTo>
                  <a:lnTo>
                    <a:pt x="60" y="90"/>
                  </a:lnTo>
                  <a:lnTo>
                    <a:pt x="55" y="94"/>
                  </a:lnTo>
                  <a:lnTo>
                    <a:pt x="49" y="98"/>
                  </a:lnTo>
                  <a:lnTo>
                    <a:pt x="44" y="100"/>
                  </a:lnTo>
                  <a:lnTo>
                    <a:pt x="37" y="101"/>
                  </a:lnTo>
                  <a:lnTo>
                    <a:pt x="29" y="102"/>
                  </a:lnTo>
                  <a:lnTo>
                    <a:pt x="20" y="101"/>
                  </a:lnTo>
                  <a:lnTo>
                    <a:pt x="11" y="99"/>
                  </a:lnTo>
                  <a:lnTo>
                    <a:pt x="6" y="97"/>
                  </a:lnTo>
                  <a:lnTo>
                    <a:pt x="2" y="94"/>
                  </a:lnTo>
                  <a:lnTo>
                    <a:pt x="0" y="92"/>
                  </a:lnTo>
                  <a:lnTo>
                    <a:pt x="0" y="86"/>
                  </a:lnTo>
                  <a:lnTo>
                    <a:pt x="0" y="83"/>
                  </a:lnTo>
                  <a:lnTo>
                    <a:pt x="0" y="82"/>
                  </a:lnTo>
                  <a:lnTo>
                    <a:pt x="1" y="80"/>
                  </a:lnTo>
                  <a:lnTo>
                    <a:pt x="2" y="79"/>
                  </a:lnTo>
                  <a:lnTo>
                    <a:pt x="6" y="80"/>
                  </a:lnTo>
                  <a:lnTo>
                    <a:pt x="11" y="84"/>
                  </a:lnTo>
                  <a:lnTo>
                    <a:pt x="20" y="87"/>
                  </a:lnTo>
                  <a:lnTo>
                    <a:pt x="24" y="88"/>
                  </a:lnTo>
                  <a:lnTo>
                    <a:pt x="29" y="88"/>
                  </a:lnTo>
                  <a:lnTo>
                    <a:pt x="37" y="87"/>
                  </a:lnTo>
                  <a:lnTo>
                    <a:pt x="43" y="85"/>
                  </a:lnTo>
                  <a:lnTo>
                    <a:pt x="45" y="83"/>
                  </a:lnTo>
                  <a:lnTo>
                    <a:pt x="47" y="80"/>
                  </a:lnTo>
                  <a:lnTo>
                    <a:pt x="48" y="77"/>
                  </a:lnTo>
                  <a:lnTo>
                    <a:pt x="48" y="73"/>
                  </a:lnTo>
                  <a:lnTo>
                    <a:pt x="48" y="70"/>
                  </a:lnTo>
                  <a:lnTo>
                    <a:pt x="46" y="67"/>
                  </a:lnTo>
                  <a:lnTo>
                    <a:pt x="41" y="62"/>
                  </a:lnTo>
                  <a:lnTo>
                    <a:pt x="33" y="58"/>
                  </a:lnTo>
                  <a:lnTo>
                    <a:pt x="25" y="55"/>
                  </a:lnTo>
                  <a:lnTo>
                    <a:pt x="16" y="52"/>
                  </a:lnTo>
                  <a:lnTo>
                    <a:pt x="9" y="46"/>
                  </a:lnTo>
                  <a:lnTo>
                    <a:pt x="6" y="42"/>
                  </a:lnTo>
                  <a:lnTo>
                    <a:pt x="3" y="38"/>
                  </a:lnTo>
                  <a:lnTo>
                    <a:pt x="2" y="33"/>
                  </a:lnTo>
                  <a:lnTo>
                    <a:pt x="2" y="27"/>
                  </a:lnTo>
                  <a:lnTo>
                    <a:pt x="2" y="23"/>
                  </a:lnTo>
                  <a:lnTo>
                    <a:pt x="5" y="17"/>
                  </a:lnTo>
                  <a:lnTo>
                    <a:pt x="7" y="12"/>
                  </a:lnTo>
                  <a:lnTo>
                    <a:pt x="10" y="9"/>
                  </a:lnTo>
                  <a:lnTo>
                    <a:pt x="15" y="5"/>
                  </a:lnTo>
                  <a:lnTo>
                    <a:pt x="21" y="2"/>
                  </a:lnTo>
                  <a:lnTo>
                    <a:pt x="28" y="1"/>
                  </a:lnTo>
                  <a:lnTo>
                    <a:pt x="36" y="0"/>
                  </a:lnTo>
                  <a:lnTo>
                    <a:pt x="43" y="1"/>
                  </a:lnTo>
                  <a:lnTo>
                    <a:pt x="49" y="2"/>
                  </a:lnTo>
                  <a:lnTo>
                    <a:pt x="55" y="4"/>
                  </a:lnTo>
                  <a:lnTo>
                    <a:pt x="58" y="7"/>
                  </a:lnTo>
                  <a:lnTo>
                    <a:pt x="60" y="8"/>
                  </a:lnTo>
                  <a:lnTo>
                    <a:pt x="60" y="9"/>
                  </a:lnTo>
                  <a:lnTo>
                    <a:pt x="60" y="11"/>
                  </a:lnTo>
                  <a:lnTo>
                    <a:pt x="61" y="14"/>
                  </a:lnTo>
                  <a:lnTo>
                    <a:pt x="60" y="17"/>
                  </a:lnTo>
                  <a:lnTo>
                    <a:pt x="60" y="19"/>
                  </a:lnTo>
                  <a:lnTo>
                    <a:pt x="59" y="20"/>
                  </a:lnTo>
                  <a:lnTo>
                    <a:pt x="58" y="20"/>
                  </a:lnTo>
                  <a:lnTo>
                    <a:pt x="55" y="19"/>
                  </a:lnTo>
                  <a:lnTo>
                    <a:pt x="51" y="17"/>
                  </a:lnTo>
                  <a:lnTo>
                    <a:pt x="44" y="15"/>
                  </a:lnTo>
                  <a:lnTo>
                    <a:pt x="36" y="14"/>
                  </a:lnTo>
                  <a:lnTo>
                    <a:pt x="28" y="15"/>
                  </a:lnTo>
                  <a:lnTo>
                    <a:pt x="22" y="17"/>
                  </a:lnTo>
                  <a:lnTo>
                    <a:pt x="20" y="22"/>
                  </a:lnTo>
                  <a:lnTo>
                    <a:pt x="18" y="26"/>
                  </a:lnTo>
                  <a:lnTo>
                    <a:pt x="18" y="31"/>
                  </a:lnTo>
                  <a:lnTo>
                    <a:pt x="21" y="33"/>
                  </a:lnTo>
                  <a:lnTo>
                    <a:pt x="25" y="38"/>
                  </a:lnTo>
                  <a:lnTo>
                    <a:pt x="33" y="42"/>
                  </a:lnTo>
                  <a:lnTo>
                    <a:pt x="41" y="46"/>
                  </a:lnTo>
                  <a:lnTo>
                    <a:pt x="51" y="49"/>
                  </a:lnTo>
                  <a:lnTo>
                    <a:pt x="58" y="55"/>
                  </a:lnTo>
                  <a:lnTo>
                    <a:pt x="61" y="57"/>
                  </a:lnTo>
                  <a:lnTo>
                    <a:pt x="63" y="62"/>
                  </a:lnTo>
                  <a:lnTo>
                    <a:pt x="64"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0" name="Freeform 32">
              <a:extLst>
                <a:ext uri="{FF2B5EF4-FFF2-40B4-BE49-F238E27FC236}">
                  <a16:creationId xmlns:a16="http://schemas.microsoft.com/office/drawing/2014/main" id="{DAF5BAA4-5A91-4DBA-937E-426AF350F9EE}"/>
                </a:ext>
              </a:extLst>
            </p:cNvPr>
            <p:cNvSpPr>
              <a:spLocks/>
            </p:cNvSpPr>
            <p:nvPr userDrawn="1"/>
          </p:nvSpPr>
          <p:spPr bwMode="auto">
            <a:xfrm>
              <a:off x="2721" y="934"/>
              <a:ext cx="48" cy="67"/>
            </a:xfrm>
            <a:custGeom>
              <a:avLst/>
              <a:gdLst>
                <a:gd name="T0" fmla="*/ 1 w 96"/>
                <a:gd name="T1" fmla="*/ 1 h 133"/>
                <a:gd name="T2" fmla="*/ 1 w 96"/>
                <a:gd name="T3" fmla="*/ 1 h 133"/>
                <a:gd name="T4" fmla="*/ 1 w 96"/>
                <a:gd name="T5" fmla="*/ 1 h 133"/>
                <a:gd name="T6" fmla="*/ 1 w 96"/>
                <a:gd name="T7" fmla="*/ 1 h 133"/>
                <a:gd name="T8" fmla="*/ 1 w 96"/>
                <a:gd name="T9" fmla="*/ 1 h 133"/>
                <a:gd name="T10" fmla="*/ 1 w 96"/>
                <a:gd name="T11" fmla="*/ 1 h 133"/>
                <a:gd name="T12" fmla="*/ 1 w 96"/>
                <a:gd name="T13" fmla="*/ 1 h 133"/>
                <a:gd name="T14" fmla="*/ 1 w 96"/>
                <a:gd name="T15" fmla="*/ 1 h 133"/>
                <a:gd name="T16" fmla="*/ 1 w 96"/>
                <a:gd name="T17" fmla="*/ 1 h 133"/>
                <a:gd name="T18" fmla="*/ 1 w 96"/>
                <a:gd name="T19" fmla="*/ 1 h 133"/>
                <a:gd name="T20" fmla="*/ 0 w 96"/>
                <a:gd name="T21" fmla="*/ 1 h 133"/>
                <a:gd name="T22" fmla="*/ 0 w 96"/>
                <a:gd name="T23" fmla="*/ 1 h 133"/>
                <a:gd name="T24" fmla="*/ 1 w 96"/>
                <a:gd name="T25" fmla="*/ 0 h 133"/>
                <a:gd name="T26" fmla="*/ 1 w 96"/>
                <a:gd name="T27" fmla="*/ 0 h 133"/>
                <a:gd name="T28" fmla="*/ 1 w 96"/>
                <a:gd name="T29" fmla="*/ 0 h 133"/>
                <a:gd name="T30" fmla="*/ 1 w 96"/>
                <a:gd name="T31" fmla="*/ 0 h 133"/>
                <a:gd name="T32" fmla="*/ 1 w 96"/>
                <a:gd name="T33" fmla="*/ 1 h 133"/>
                <a:gd name="T34" fmla="*/ 1 w 96"/>
                <a:gd name="T35" fmla="*/ 1 h 133"/>
                <a:gd name="T36" fmla="*/ 1 w 96"/>
                <a:gd name="T37" fmla="*/ 1 h 133"/>
                <a:gd name="T38" fmla="*/ 1 w 96"/>
                <a:gd name="T39" fmla="*/ 1 h 133"/>
                <a:gd name="T40" fmla="*/ 1 w 96"/>
                <a:gd name="T41" fmla="*/ 1 h 133"/>
                <a:gd name="T42" fmla="*/ 1 w 96"/>
                <a:gd name="T43" fmla="*/ 1 h 133"/>
                <a:gd name="T44" fmla="*/ 1 w 96"/>
                <a:gd name="T45" fmla="*/ 1 h 133"/>
                <a:gd name="T46" fmla="*/ 1 w 96"/>
                <a:gd name="T47" fmla="*/ 1 h 133"/>
                <a:gd name="T48" fmla="*/ 1 w 96"/>
                <a:gd name="T49" fmla="*/ 1 h 133"/>
                <a:gd name="T50" fmla="*/ 1 w 96"/>
                <a:gd name="T51" fmla="*/ 0 h 133"/>
                <a:gd name="T52" fmla="*/ 1 w 96"/>
                <a:gd name="T53" fmla="*/ 0 h 133"/>
                <a:gd name="T54" fmla="*/ 1 w 96"/>
                <a:gd name="T55" fmla="*/ 0 h 133"/>
                <a:gd name="T56" fmla="*/ 1 w 96"/>
                <a:gd name="T57" fmla="*/ 0 h 133"/>
                <a:gd name="T58" fmla="*/ 1 w 96"/>
                <a:gd name="T59" fmla="*/ 1 h 133"/>
                <a:gd name="T60" fmla="*/ 1 w 96"/>
                <a:gd name="T61" fmla="*/ 1 h 133"/>
                <a:gd name="T62" fmla="*/ 1 w 96"/>
                <a:gd name="T63" fmla="*/ 1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33">
                  <a:moveTo>
                    <a:pt x="56" y="82"/>
                  </a:moveTo>
                  <a:lnTo>
                    <a:pt x="56" y="130"/>
                  </a:lnTo>
                  <a:lnTo>
                    <a:pt x="56" y="132"/>
                  </a:lnTo>
                  <a:lnTo>
                    <a:pt x="54" y="133"/>
                  </a:lnTo>
                  <a:lnTo>
                    <a:pt x="52" y="133"/>
                  </a:lnTo>
                  <a:lnTo>
                    <a:pt x="47" y="133"/>
                  </a:lnTo>
                  <a:lnTo>
                    <a:pt x="44" y="133"/>
                  </a:lnTo>
                  <a:lnTo>
                    <a:pt x="40" y="133"/>
                  </a:lnTo>
                  <a:lnTo>
                    <a:pt x="39" y="132"/>
                  </a:lnTo>
                  <a:lnTo>
                    <a:pt x="39" y="130"/>
                  </a:lnTo>
                  <a:lnTo>
                    <a:pt x="39" y="82"/>
                  </a:lnTo>
                  <a:lnTo>
                    <a:pt x="1" y="7"/>
                  </a:lnTo>
                  <a:lnTo>
                    <a:pt x="0" y="2"/>
                  </a:lnTo>
                  <a:lnTo>
                    <a:pt x="0" y="1"/>
                  </a:lnTo>
                  <a:lnTo>
                    <a:pt x="4" y="0"/>
                  </a:lnTo>
                  <a:lnTo>
                    <a:pt x="8" y="0"/>
                  </a:lnTo>
                  <a:lnTo>
                    <a:pt x="14" y="0"/>
                  </a:lnTo>
                  <a:lnTo>
                    <a:pt x="16" y="0"/>
                  </a:lnTo>
                  <a:lnTo>
                    <a:pt x="18" y="1"/>
                  </a:lnTo>
                  <a:lnTo>
                    <a:pt x="20" y="3"/>
                  </a:lnTo>
                  <a:lnTo>
                    <a:pt x="38" y="41"/>
                  </a:lnTo>
                  <a:lnTo>
                    <a:pt x="43" y="53"/>
                  </a:lnTo>
                  <a:lnTo>
                    <a:pt x="48" y="64"/>
                  </a:lnTo>
                  <a:lnTo>
                    <a:pt x="53" y="53"/>
                  </a:lnTo>
                  <a:lnTo>
                    <a:pt x="58" y="41"/>
                  </a:lnTo>
                  <a:lnTo>
                    <a:pt x="77" y="3"/>
                  </a:lnTo>
                  <a:lnTo>
                    <a:pt x="77" y="1"/>
                  </a:lnTo>
                  <a:lnTo>
                    <a:pt x="80" y="0"/>
                  </a:lnTo>
                  <a:lnTo>
                    <a:pt x="82" y="0"/>
                  </a:lnTo>
                  <a:lnTo>
                    <a:pt x="86" y="0"/>
                  </a:lnTo>
                  <a:lnTo>
                    <a:pt x="92" y="0"/>
                  </a:lnTo>
                  <a:lnTo>
                    <a:pt x="95" y="1"/>
                  </a:lnTo>
                  <a:lnTo>
                    <a:pt x="96" y="3"/>
                  </a:lnTo>
                  <a:lnTo>
                    <a:pt x="95"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 name="Freeform 33">
              <a:extLst>
                <a:ext uri="{FF2B5EF4-FFF2-40B4-BE49-F238E27FC236}">
                  <a16:creationId xmlns:a16="http://schemas.microsoft.com/office/drawing/2014/main" id="{AD1E1DDA-948A-4650-ADA4-28E6EE01FDA6}"/>
                </a:ext>
              </a:extLst>
            </p:cNvPr>
            <p:cNvSpPr>
              <a:spLocks noEditPoints="1"/>
            </p:cNvSpPr>
            <p:nvPr userDrawn="1"/>
          </p:nvSpPr>
          <p:spPr bwMode="auto">
            <a:xfrm>
              <a:off x="2768" y="951"/>
              <a:ext cx="42" cy="50"/>
            </a:xfrm>
            <a:custGeom>
              <a:avLst/>
              <a:gdLst>
                <a:gd name="T0" fmla="*/ 0 w 86"/>
                <a:gd name="T1" fmla="*/ 0 h 102"/>
                <a:gd name="T2" fmla="*/ 0 w 86"/>
                <a:gd name="T3" fmla="*/ 0 h 102"/>
                <a:gd name="T4" fmla="*/ 0 w 86"/>
                <a:gd name="T5" fmla="*/ 0 h 102"/>
                <a:gd name="T6" fmla="*/ 0 w 86"/>
                <a:gd name="T7" fmla="*/ 0 h 102"/>
                <a:gd name="T8" fmla="*/ 0 w 86"/>
                <a:gd name="T9" fmla="*/ 0 h 102"/>
                <a:gd name="T10" fmla="*/ 0 w 86"/>
                <a:gd name="T11" fmla="*/ 0 h 102"/>
                <a:gd name="T12" fmla="*/ 0 w 86"/>
                <a:gd name="T13" fmla="*/ 0 h 102"/>
                <a:gd name="T14" fmla="*/ 0 w 86"/>
                <a:gd name="T15" fmla="*/ 0 h 102"/>
                <a:gd name="T16" fmla="*/ 0 w 86"/>
                <a:gd name="T17" fmla="*/ 0 h 102"/>
                <a:gd name="T18" fmla="*/ 0 w 86"/>
                <a:gd name="T19" fmla="*/ 0 h 102"/>
                <a:gd name="T20" fmla="*/ 0 w 86"/>
                <a:gd name="T21" fmla="*/ 0 h 102"/>
                <a:gd name="T22" fmla="*/ 0 w 86"/>
                <a:gd name="T23" fmla="*/ 0 h 102"/>
                <a:gd name="T24" fmla="*/ 0 w 86"/>
                <a:gd name="T25" fmla="*/ 0 h 102"/>
                <a:gd name="T26" fmla="*/ 0 w 86"/>
                <a:gd name="T27" fmla="*/ 0 h 102"/>
                <a:gd name="T28" fmla="*/ 0 w 86"/>
                <a:gd name="T29" fmla="*/ 0 h 102"/>
                <a:gd name="T30" fmla="*/ 0 w 86"/>
                <a:gd name="T31" fmla="*/ 0 h 102"/>
                <a:gd name="T32" fmla="*/ 0 w 86"/>
                <a:gd name="T33" fmla="*/ 0 h 102"/>
                <a:gd name="T34" fmla="*/ 0 w 86"/>
                <a:gd name="T35" fmla="*/ 0 h 102"/>
                <a:gd name="T36" fmla="*/ 0 w 86"/>
                <a:gd name="T37" fmla="*/ 0 h 102"/>
                <a:gd name="T38" fmla="*/ 0 w 86"/>
                <a:gd name="T39" fmla="*/ 0 h 102"/>
                <a:gd name="T40" fmla="*/ 0 w 86"/>
                <a:gd name="T41" fmla="*/ 0 h 102"/>
                <a:gd name="T42" fmla="*/ 0 w 86"/>
                <a:gd name="T43" fmla="*/ 0 h 102"/>
                <a:gd name="T44" fmla="*/ 0 w 86"/>
                <a:gd name="T45" fmla="*/ 0 h 102"/>
                <a:gd name="T46" fmla="*/ 0 w 86"/>
                <a:gd name="T47" fmla="*/ 0 h 102"/>
                <a:gd name="T48" fmla="*/ 0 w 86"/>
                <a:gd name="T49" fmla="*/ 0 h 102"/>
                <a:gd name="T50" fmla="*/ 0 w 86"/>
                <a:gd name="T51" fmla="*/ 0 h 102"/>
                <a:gd name="T52" fmla="*/ 0 w 86"/>
                <a:gd name="T53" fmla="*/ 0 h 102"/>
                <a:gd name="T54" fmla="*/ 0 w 86"/>
                <a:gd name="T55" fmla="*/ 0 h 102"/>
                <a:gd name="T56" fmla="*/ 0 w 86"/>
                <a:gd name="T57" fmla="*/ 0 h 102"/>
                <a:gd name="T58" fmla="*/ 0 w 86"/>
                <a:gd name="T59" fmla="*/ 0 h 102"/>
                <a:gd name="T60" fmla="*/ 0 w 86"/>
                <a:gd name="T61" fmla="*/ 0 h 102"/>
                <a:gd name="T62" fmla="*/ 0 w 86"/>
                <a:gd name="T63" fmla="*/ 0 h 102"/>
                <a:gd name="T64" fmla="*/ 0 w 86"/>
                <a:gd name="T65" fmla="*/ 0 h 102"/>
                <a:gd name="T66" fmla="*/ 0 w 86"/>
                <a:gd name="T67" fmla="*/ 0 h 102"/>
                <a:gd name="T68" fmla="*/ 0 w 86"/>
                <a:gd name="T69" fmla="*/ 0 h 102"/>
                <a:gd name="T70" fmla="*/ 0 w 86"/>
                <a:gd name="T71" fmla="*/ 0 h 102"/>
                <a:gd name="T72" fmla="*/ 0 w 86"/>
                <a:gd name="T73" fmla="*/ 0 h 102"/>
                <a:gd name="T74" fmla="*/ 0 w 86"/>
                <a:gd name="T75" fmla="*/ 0 h 102"/>
                <a:gd name="T76" fmla="*/ 0 w 86"/>
                <a:gd name="T77" fmla="*/ 0 h 102"/>
                <a:gd name="T78" fmla="*/ 0 w 86"/>
                <a:gd name="T79" fmla="*/ 0 h 102"/>
                <a:gd name="T80" fmla="*/ 0 w 86"/>
                <a:gd name="T81" fmla="*/ 0 h 102"/>
                <a:gd name="T82" fmla="*/ 0 w 86"/>
                <a:gd name="T83" fmla="*/ 0 h 102"/>
                <a:gd name="T84" fmla="*/ 0 w 86"/>
                <a:gd name="T85" fmla="*/ 0 h 102"/>
                <a:gd name="T86" fmla="*/ 0 w 86"/>
                <a:gd name="T87" fmla="*/ 0 h 102"/>
                <a:gd name="T88" fmla="*/ 0 w 86"/>
                <a:gd name="T89" fmla="*/ 0 h 102"/>
                <a:gd name="T90" fmla="*/ 0 w 86"/>
                <a:gd name="T91" fmla="*/ 0 h 102"/>
                <a:gd name="T92" fmla="*/ 0 w 86"/>
                <a:gd name="T93" fmla="*/ 0 h 102"/>
                <a:gd name="T94" fmla="*/ 0 w 86"/>
                <a:gd name="T95" fmla="*/ 0 h 102"/>
                <a:gd name="T96" fmla="*/ 0 w 86"/>
                <a:gd name="T97" fmla="*/ 0 h 102"/>
                <a:gd name="T98" fmla="*/ 0 w 86"/>
                <a:gd name="T99" fmla="*/ 0 h 102"/>
                <a:gd name="T100" fmla="*/ 0 w 86"/>
                <a:gd name="T101" fmla="*/ 0 h 102"/>
                <a:gd name="T102" fmla="*/ 0 w 86"/>
                <a:gd name="T103" fmla="*/ 0 h 102"/>
                <a:gd name="T104" fmla="*/ 0 w 86"/>
                <a:gd name="T105" fmla="*/ 0 h 102"/>
                <a:gd name="T106" fmla="*/ 0 w 86"/>
                <a:gd name="T107" fmla="*/ 0 h 102"/>
                <a:gd name="T108" fmla="*/ 0 w 86"/>
                <a:gd name="T109" fmla="*/ 0 h 102"/>
                <a:gd name="T110" fmla="*/ 0 w 86"/>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6" y="51"/>
                  </a:lnTo>
                  <a:lnTo>
                    <a:pt x="83" y="53"/>
                  </a:lnTo>
                  <a:lnTo>
                    <a:pt x="82" y="54"/>
                  </a:lnTo>
                  <a:lnTo>
                    <a:pt x="79" y="54"/>
                  </a:lnTo>
                  <a:lnTo>
                    <a:pt x="18" y="54"/>
                  </a:lnTo>
                  <a:lnTo>
                    <a:pt x="19" y="62"/>
                  </a:lnTo>
                  <a:lnTo>
                    <a:pt x="20" y="68"/>
                  </a:lnTo>
                  <a:lnTo>
                    <a:pt x="22" y="74"/>
                  </a:lnTo>
                  <a:lnTo>
                    <a:pt x="25" y="80"/>
                  </a:lnTo>
                  <a:lnTo>
                    <a:pt x="29" y="83"/>
                  </a:lnTo>
                  <a:lnTo>
                    <a:pt x="34" y="85"/>
                  </a:lnTo>
                  <a:lnTo>
                    <a:pt x="41" y="88"/>
                  </a:lnTo>
                  <a:lnTo>
                    <a:pt x="49" y="88"/>
                  </a:lnTo>
                  <a:lnTo>
                    <a:pt x="60" y="88"/>
                  </a:lnTo>
                  <a:lnTo>
                    <a:pt x="69" y="84"/>
                  </a:lnTo>
                  <a:lnTo>
                    <a:pt x="75" y="82"/>
                  </a:lnTo>
                  <a:lnTo>
                    <a:pt x="79" y="81"/>
                  </a:lnTo>
                  <a:lnTo>
                    <a:pt x="80" y="82"/>
                  </a:lnTo>
                  <a:lnTo>
                    <a:pt x="81" y="83"/>
                  </a:lnTo>
                  <a:lnTo>
                    <a:pt x="82" y="84"/>
                  </a:lnTo>
                  <a:lnTo>
                    <a:pt x="82" y="88"/>
                  </a:lnTo>
                  <a:lnTo>
                    <a:pt x="82" y="90"/>
                  </a:lnTo>
                  <a:lnTo>
                    <a:pt x="81" y="92"/>
                  </a:lnTo>
                  <a:lnTo>
                    <a:pt x="81" y="93"/>
                  </a:lnTo>
                  <a:lnTo>
                    <a:pt x="80" y="95"/>
                  </a:lnTo>
                  <a:lnTo>
                    <a:pt x="76" y="97"/>
                  </a:lnTo>
                  <a:lnTo>
                    <a:pt x="69" y="99"/>
                  </a:lnTo>
                  <a:lnTo>
                    <a:pt x="59" y="102"/>
                  </a:lnTo>
                  <a:lnTo>
                    <a:pt x="46" y="102"/>
                  </a:lnTo>
                  <a:lnTo>
                    <a:pt x="36" y="102"/>
                  </a:lnTo>
                  <a:lnTo>
                    <a:pt x="27" y="99"/>
                  </a:lnTo>
                  <a:lnTo>
                    <a:pt x="19" y="95"/>
                  </a:lnTo>
                  <a:lnTo>
                    <a:pt x="12" y="89"/>
                  </a:lnTo>
                  <a:lnTo>
                    <a:pt x="7" y="82"/>
                  </a:lnTo>
                  <a:lnTo>
                    <a:pt x="4" y="74"/>
                  </a:lnTo>
                  <a:lnTo>
                    <a:pt x="2" y="64"/>
                  </a:lnTo>
                  <a:lnTo>
                    <a:pt x="0" y="52"/>
                  </a:lnTo>
                  <a:lnTo>
                    <a:pt x="2" y="40"/>
                  </a:lnTo>
                  <a:lnTo>
                    <a:pt x="4" y="30"/>
                  </a:lnTo>
                  <a:lnTo>
                    <a:pt x="7" y="21"/>
                  </a:lnTo>
                  <a:lnTo>
                    <a:pt x="13" y="14"/>
                  </a:lnTo>
                  <a:lnTo>
                    <a:pt x="19" y="8"/>
                  </a:lnTo>
                  <a:lnTo>
                    <a:pt x="27" y="4"/>
                  </a:lnTo>
                  <a:lnTo>
                    <a:pt x="35" y="1"/>
                  </a:lnTo>
                  <a:lnTo>
                    <a:pt x="45" y="0"/>
                  </a:lnTo>
                  <a:lnTo>
                    <a:pt x="56" y="1"/>
                  </a:lnTo>
                  <a:lnTo>
                    <a:pt x="64" y="4"/>
                  </a:lnTo>
                  <a:lnTo>
                    <a:pt x="71" y="8"/>
                  </a:lnTo>
                  <a:lnTo>
                    <a:pt x="76" y="13"/>
                  </a:lnTo>
                  <a:lnTo>
                    <a:pt x="81" y="20"/>
                  </a:lnTo>
                  <a:lnTo>
                    <a:pt x="83" y="27"/>
                  </a:lnTo>
                  <a:lnTo>
                    <a:pt x="86" y="36"/>
                  </a:lnTo>
                  <a:lnTo>
                    <a:pt x="86" y="44"/>
                  </a:lnTo>
                  <a:lnTo>
                    <a:pt x="86" y="47"/>
                  </a:lnTo>
                  <a:close/>
                  <a:moveTo>
                    <a:pt x="68" y="42"/>
                  </a:moveTo>
                  <a:lnTo>
                    <a:pt x="68" y="42"/>
                  </a:lnTo>
                  <a:lnTo>
                    <a:pt x="68" y="36"/>
                  </a:lnTo>
                  <a:lnTo>
                    <a:pt x="67" y="30"/>
                  </a:lnTo>
                  <a:lnTo>
                    <a:pt x="66" y="25"/>
                  </a:lnTo>
                  <a:lnTo>
                    <a:pt x="63" y="21"/>
                  </a:lnTo>
                  <a:lnTo>
                    <a:pt x="59" y="17"/>
                  </a:lnTo>
                  <a:lnTo>
                    <a:pt x="55" y="15"/>
                  </a:lnTo>
                  <a:lnTo>
                    <a:pt x="50" y="14"/>
                  </a:lnTo>
                  <a:lnTo>
                    <a:pt x="44" y="14"/>
                  </a:lnTo>
                  <a:lnTo>
                    <a:pt x="38" y="14"/>
                  </a:lnTo>
                  <a:lnTo>
                    <a:pt x="33" y="16"/>
                  </a:lnTo>
                  <a:lnTo>
                    <a:pt x="29" y="19"/>
                  </a:lnTo>
                  <a:lnTo>
                    <a:pt x="26" y="22"/>
                  </a:lnTo>
                  <a:lnTo>
                    <a:pt x="22" y="27"/>
                  </a:lnTo>
                  <a:lnTo>
                    <a:pt x="20" y="31"/>
                  </a:lnTo>
                  <a:lnTo>
                    <a:pt x="19" y="37"/>
                  </a:lnTo>
                  <a:lnTo>
                    <a:pt x="18"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2" name="Freeform 34">
              <a:extLst>
                <a:ext uri="{FF2B5EF4-FFF2-40B4-BE49-F238E27FC236}">
                  <a16:creationId xmlns:a16="http://schemas.microsoft.com/office/drawing/2014/main" id="{DAC6B221-9922-449D-A831-4E3D59F43E8C}"/>
                </a:ext>
              </a:extLst>
            </p:cNvPr>
            <p:cNvSpPr>
              <a:spLocks/>
            </p:cNvSpPr>
            <p:nvPr userDrawn="1"/>
          </p:nvSpPr>
          <p:spPr bwMode="auto">
            <a:xfrm>
              <a:off x="2820" y="951"/>
              <a:ext cx="32" cy="50"/>
            </a:xfrm>
            <a:custGeom>
              <a:avLst/>
              <a:gdLst>
                <a:gd name="T0" fmla="*/ 0 w 66"/>
                <a:gd name="T1" fmla="*/ 0 h 102"/>
                <a:gd name="T2" fmla="*/ 0 w 66"/>
                <a:gd name="T3" fmla="*/ 0 h 102"/>
                <a:gd name="T4" fmla="*/ 0 w 66"/>
                <a:gd name="T5" fmla="*/ 0 h 102"/>
                <a:gd name="T6" fmla="*/ 0 w 66"/>
                <a:gd name="T7" fmla="*/ 0 h 102"/>
                <a:gd name="T8" fmla="*/ 0 w 66"/>
                <a:gd name="T9" fmla="*/ 0 h 102"/>
                <a:gd name="T10" fmla="*/ 0 w 66"/>
                <a:gd name="T11" fmla="*/ 0 h 102"/>
                <a:gd name="T12" fmla="*/ 0 w 66"/>
                <a:gd name="T13" fmla="*/ 0 h 102"/>
                <a:gd name="T14" fmla="*/ 0 w 66"/>
                <a:gd name="T15" fmla="*/ 0 h 102"/>
                <a:gd name="T16" fmla="*/ 0 w 66"/>
                <a:gd name="T17" fmla="*/ 0 h 102"/>
                <a:gd name="T18" fmla="*/ 0 w 66"/>
                <a:gd name="T19" fmla="*/ 0 h 102"/>
                <a:gd name="T20" fmla="*/ 0 w 66"/>
                <a:gd name="T21" fmla="*/ 0 h 102"/>
                <a:gd name="T22" fmla="*/ 0 w 66"/>
                <a:gd name="T23" fmla="*/ 0 h 102"/>
                <a:gd name="T24" fmla="*/ 0 w 66"/>
                <a:gd name="T25" fmla="*/ 0 h 102"/>
                <a:gd name="T26" fmla="*/ 0 w 66"/>
                <a:gd name="T27" fmla="*/ 0 h 102"/>
                <a:gd name="T28" fmla="*/ 0 w 66"/>
                <a:gd name="T29" fmla="*/ 0 h 102"/>
                <a:gd name="T30" fmla="*/ 0 w 66"/>
                <a:gd name="T31" fmla="*/ 0 h 102"/>
                <a:gd name="T32" fmla="*/ 0 w 66"/>
                <a:gd name="T33" fmla="*/ 0 h 102"/>
                <a:gd name="T34" fmla="*/ 0 w 66"/>
                <a:gd name="T35" fmla="*/ 0 h 102"/>
                <a:gd name="T36" fmla="*/ 0 w 66"/>
                <a:gd name="T37" fmla="*/ 0 h 102"/>
                <a:gd name="T38" fmla="*/ 0 w 66"/>
                <a:gd name="T39" fmla="*/ 0 h 102"/>
                <a:gd name="T40" fmla="*/ 0 w 66"/>
                <a:gd name="T41" fmla="*/ 0 h 102"/>
                <a:gd name="T42" fmla="*/ 0 w 66"/>
                <a:gd name="T43" fmla="*/ 0 h 102"/>
                <a:gd name="T44" fmla="*/ 0 w 66"/>
                <a:gd name="T45" fmla="*/ 0 h 102"/>
                <a:gd name="T46" fmla="*/ 0 w 66"/>
                <a:gd name="T47" fmla="*/ 0 h 102"/>
                <a:gd name="T48" fmla="*/ 0 w 66"/>
                <a:gd name="T49" fmla="*/ 0 h 102"/>
                <a:gd name="T50" fmla="*/ 0 w 66"/>
                <a:gd name="T51" fmla="*/ 0 h 102"/>
                <a:gd name="T52" fmla="*/ 0 w 66"/>
                <a:gd name="T53" fmla="*/ 0 h 102"/>
                <a:gd name="T54" fmla="*/ 0 w 66"/>
                <a:gd name="T55" fmla="*/ 0 h 102"/>
                <a:gd name="T56" fmla="*/ 0 w 66"/>
                <a:gd name="T57" fmla="*/ 0 h 102"/>
                <a:gd name="T58" fmla="*/ 0 w 66"/>
                <a:gd name="T59" fmla="*/ 0 h 102"/>
                <a:gd name="T60" fmla="*/ 0 w 66"/>
                <a:gd name="T61" fmla="*/ 0 h 102"/>
                <a:gd name="T62" fmla="*/ 0 w 66"/>
                <a:gd name="T63" fmla="*/ 0 h 102"/>
                <a:gd name="T64" fmla="*/ 0 w 66"/>
                <a:gd name="T65" fmla="*/ 0 h 102"/>
                <a:gd name="T66" fmla="*/ 0 w 66"/>
                <a:gd name="T67" fmla="*/ 0 h 102"/>
                <a:gd name="T68" fmla="*/ 0 w 66"/>
                <a:gd name="T69" fmla="*/ 0 h 102"/>
                <a:gd name="T70" fmla="*/ 0 w 66"/>
                <a:gd name="T71" fmla="*/ 0 h 102"/>
                <a:gd name="T72" fmla="*/ 0 w 66"/>
                <a:gd name="T73" fmla="*/ 0 h 102"/>
                <a:gd name="T74" fmla="*/ 0 w 66"/>
                <a:gd name="T75" fmla="*/ 0 h 102"/>
                <a:gd name="T76" fmla="*/ 0 w 66"/>
                <a:gd name="T77" fmla="*/ 0 h 102"/>
                <a:gd name="T78" fmla="*/ 0 w 66"/>
                <a:gd name="T79" fmla="*/ 0 h 102"/>
                <a:gd name="T80" fmla="*/ 0 w 66"/>
                <a:gd name="T81" fmla="*/ 0 h 102"/>
                <a:gd name="T82" fmla="*/ 0 w 66"/>
                <a:gd name="T83" fmla="*/ 0 h 102"/>
                <a:gd name="T84" fmla="*/ 0 w 66"/>
                <a:gd name="T85" fmla="*/ 0 h 102"/>
                <a:gd name="T86" fmla="*/ 0 w 66"/>
                <a:gd name="T87" fmla="*/ 0 h 102"/>
                <a:gd name="T88" fmla="*/ 0 w 66"/>
                <a:gd name="T89" fmla="*/ 0 h 102"/>
                <a:gd name="T90" fmla="*/ 0 w 66"/>
                <a:gd name="T91" fmla="*/ 0 h 102"/>
                <a:gd name="T92" fmla="*/ 0 w 66"/>
                <a:gd name="T93" fmla="*/ 0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3"/>
                  </a:moveTo>
                  <a:lnTo>
                    <a:pt x="66" y="73"/>
                  </a:lnTo>
                  <a:lnTo>
                    <a:pt x="65" y="78"/>
                  </a:lnTo>
                  <a:lnTo>
                    <a:pt x="63" y="85"/>
                  </a:lnTo>
                  <a:lnTo>
                    <a:pt x="60" y="90"/>
                  </a:lnTo>
                  <a:lnTo>
                    <a:pt x="55" y="95"/>
                  </a:lnTo>
                  <a:lnTo>
                    <a:pt x="51" y="98"/>
                  </a:lnTo>
                  <a:lnTo>
                    <a:pt x="44" y="100"/>
                  </a:lnTo>
                  <a:lnTo>
                    <a:pt x="37" y="102"/>
                  </a:lnTo>
                  <a:lnTo>
                    <a:pt x="30" y="102"/>
                  </a:lnTo>
                  <a:lnTo>
                    <a:pt x="20" y="102"/>
                  </a:lnTo>
                  <a:lnTo>
                    <a:pt x="12" y="99"/>
                  </a:lnTo>
                  <a:lnTo>
                    <a:pt x="6" y="97"/>
                  </a:lnTo>
                  <a:lnTo>
                    <a:pt x="2" y="95"/>
                  </a:lnTo>
                  <a:lnTo>
                    <a:pt x="1" y="91"/>
                  </a:lnTo>
                  <a:lnTo>
                    <a:pt x="0" y="87"/>
                  </a:lnTo>
                  <a:lnTo>
                    <a:pt x="0" y="83"/>
                  </a:lnTo>
                  <a:lnTo>
                    <a:pt x="1" y="81"/>
                  </a:lnTo>
                  <a:lnTo>
                    <a:pt x="2" y="80"/>
                  </a:lnTo>
                  <a:lnTo>
                    <a:pt x="3" y="80"/>
                  </a:lnTo>
                  <a:lnTo>
                    <a:pt x="7" y="81"/>
                  </a:lnTo>
                  <a:lnTo>
                    <a:pt x="12" y="84"/>
                  </a:lnTo>
                  <a:lnTo>
                    <a:pt x="20" y="87"/>
                  </a:lnTo>
                  <a:lnTo>
                    <a:pt x="24" y="88"/>
                  </a:lnTo>
                  <a:lnTo>
                    <a:pt x="30" y="89"/>
                  </a:lnTo>
                  <a:lnTo>
                    <a:pt x="38" y="88"/>
                  </a:lnTo>
                  <a:lnTo>
                    <a:pt x="44" y="85"/>
                  </a:lnTo>
                  <a:lnTo>
                    <a:pt x="46" y="83"/>
                  </a:lnTo>
                  <a:lnTo>
                    <a:pt x="47" y="81"/>
                  </a:lnTo>
                  <a:lnTo>
                    <a:pt x="48" y="77"/>
                  </a:lnTo>
                  <a:lnTo>
                    <a:pt x="50" y="74"/>
                  </a:lnTo>
                  <a:lnTo>
                    <a:pt x="48" y="70"/>
                  </a:lnTo>
                  <a:lnTo>
                    <a:pt x="47" y="67"/>
                  </a:lnTo>
                  <a:lnTo>
                    <a:pt x="42" y="62"/>
                  </a:lnTo>
                  <a:lnTo>
                    <a:pt x="35" y="59"/>
                  </a:lnTo>
                  <a:lnTo>
                    <a:pt x="25" y="55"/>
                  </a:lnTo>
                  <a:lnTo>
                    <a:pt x="17" y="51"/>
                  </a:lnTo>
                  <a:lnTo>
                    <a:pt x="9" y="46"/>
                  </a:lnTo>
                  <a:lnTo>
                    <a:pt x="7" y="43"/>
                  </a:lnTo>
                  <a:lnTo>
                    <a:pt x="5" y="38"/>
                  </a:lnTo>
                  <a:lnTo>
                    <a:pt x="3" y="34"/>
                  </a:lnTo>
                  <a:lnTo>
                    <a:pt x="2" y="28"/>
                  </a:lnTo>
                  <a:lnTo>
                    <a:pt x="3" y="22"/>
                  </a:lnTo>
                  <a:lnTo>
                    <a:pt x="5" y="17"/>
                  </a:lnTo>
                  <a:lnTo>
                    <a:pt x="7" y="13"/>
                  </a:lnTo>
                  <a:lnTo>
                    <a:pt x="10" y="8"/>
                  </a:lnTo>
                  <a:lnTo>
                    <a:pt x="16" y="5"/>
                  </a:lnTo>
                  <a:lnTo>
                    <a:pt x="22" y="2"/>
                  </a:lnTo>
                  <a:lnTo>
                    <a:pt x="29" y="1"/>
                  </a:lnTo>
                  <a:lnTo>
                    <a:pt x="36" y="0"/>
                  </a:lnTo>
                  <a:lnTo>
                    <a:pt x="44" y="1"/>
                  </a:lnTo>
                  <a:lnTo>
                    <a:pt x="51" y="2"/>
                  </a:lnTo>
                  <a:lnTo>
                    <a:pt x="55" y="5"/>
                  </a:lnTo>
                  <a:lnTo>
                    <a:pt x="59" y="6"/>
                  </a:lnTo>
                  <a:lnTo>
                    <a:pt x="60" y="8"/>
                  </a:lnTo>
                  <a:lnTo>
                    <a:pt x="61" y="9"/>
                  </a:lnTo>
                  <a:lnTo>
                    <a:pt x="61" y="12"/>
                  </a:lnTo>
                  <a:lnTo>
                    <a:pt x="61" y="14"/>
                  </a:lnTo>
                  <a:lnTo>
                    <a:pt x="61" y="17"/>
                  </a:lnTo>
                  <a:lnTo>
                    <a:pt x="60" y="19"/>
                  </a:lnTo>
                  <a:lnTo>
                    <a:pt x="60" y="20"/>
                  </a:lnTo>
                  <a:lnTo>
                    <a:pt x="59" y="21"/>
                  </a:lnTo>
                  <a:lnTo>
                    <a:pt x="55" y="20"/>
                  </a:lnTo>
                  <a:lnTo>
                    <a:pt x="51" y="17"/>
                  </a:lnTo>
                  <a:lnTo>
                    <a:pt x="45" y="15"/>
                  </a:lnTo>
                  <a:lnTo>
                    <a:pt x="36" y="14"/>
                  </a:lnTo>
                  <a:lnTo>
                    <a:pt x="29" y="14"/>
                  </a:lnTo>
                  <a:lnTo>
                    <a:pt x="23" y="17"/>
                  </a:lnTo>
                  <a:lnTo>
                    <a:pt x="20" y="22"/>
                  </a:lnTo>
                  <a:lnTo>
                    <a:pt x="18" y="27"/>
                  </a:lnTo>
                  <a:lnTo>
                    <a:pt x="20" y="30"/>
                  </a:lnTo>
                  <a:lnTo>
                    <a:pt x="21" y="34"/>
                  </a:lnTo>
                  <a:lnTo>
                    <a:pt x="27" y="38"/>
                  </a:lnTo>
                  <a:lnTo>
                    <a:pt x="33" y="42"/>
                  </a:lnTo>
                  <a:lnTo>
                    <a:pt x="43" y="45"/>
                  </a:lnTo>
                  <a:lnTo>
                    <a:pt x="51" y="50"/>
                  </a:lnTo>
                  <a:lnTo>
                    <a:pt x="59" y="54"/>
                  </a:lnTo>
                  <a:lnTo>
                    <a:pt x="61" y="58"/>
                  </a:lnTo>
                  <a:lnTo>
                    <a:pt x="63" y="62"/>
                  </a:lnTo>
                  <a:lnTo>
                    <a:pt x="66" y="67"/>
                  </a:lnTo>
                  <a:lnTo>
                    <a:pt x="66" y="7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3" name="Freeform 35">
              <a:extLst>
                <a:ext uri="{FF2B5EF4-FFF2-40B4-BE49-F238E27FC236}">
                  <a16:creationId xmlns:a16="http://schemas.microsoft.com/office/drawing/2014/main" id="{005F9E55-2F00-45CA-A02A-DE438C221AF2}"/>
                </a:ext>
              </a:extLst>
            </p:cNvPr>
            <p:cNvSpPr>
              <a:spLocks/>
            </p:cNvSpPr>
            <p:nvPr userDrawn="1"/>
          </p:nvSpPr>
          <p:spPr bwMode="auto">
            <a:xfrm>
              <a:off x="4110" y="805"/>
              <a:ext cx="48" cy="67"/>
            </a:xfrm>
            <a:custGeom>
              <a:avLst/>
              <a:gdLst>
                <a:gd name="T0" fmla="*/ 1 w 95"/>
                <a:gd name="T1" fmla="*/ 1 h 134"/>
                <a:gd name="T2" fmla="*/ 1 w 95"/>
                <a:gd name="T3" fmla="*/ 1 h 134"/>
                <a:gd name="T4" fmla="*/ 1 w 95"/>
                <a:gd name="T5" fmla="*/ 1 h 134"/>
                <a:gd name="T6" fmla="*/ 1 w 95"/>
                <a:gd name="T7" fmla="*/ 1 h 134"/>
                <a:gd name="T8" fmla="*/ 1 w 95"/>
                <a:gd name="T9" fmla="*/ 1 h 134"/>
                <a:gd name="T10" fmla="*/ 1 w 95"/>
                <a:gd name="T11" fmla="*/ 1 h 134"/>
                <a:gd name="T12" fmla="*/ 1 w 95"/>
                <a:gd name="T13" fmla="*/ 1 h 134"/>
                <a:gd name="T14" fmla="*/ 1 w 95"/>
                <a:gd name="T15" fmla="*/ 1 h 134"/>
                <a:gd name="T16" fmla="*/ 1 w 95"/>
                <a:gd name="T17" fmla="*/ 1 h 134"/>
                <a:gd name="T18" fmla="*/ 1 w 95"/>
                <a:gd name="T19" fmla="*/ 1 h 134"/>
                <a:gd name="T20" fmla="*/ 0 w 95"/>
                <a:gd name="T21" fmla="*/ 1 h 134"/>
                <a:gd name="T22" fmla="*/ 1 w 95"/>
                <a:gd name="T23" fmla="*/ 1 h 134"/>
                <a:gd name="T24" fmla="*/ 1 w 95"/>
                <a:gd name="T25" fmla="*/ 1 h 134"/>
                <a:gd name="T26" fmla="*/ 1 w 95"/>
                <a:gd name="T27" fmla="*/ 0 h 134"/>
                <a:gd name="T28" fmla="*/ 1 w 95"/>
                <a:gd name="T29" fmla="*/ 1 h 134"/>
                <a:gd name="T30" fmla="*/ 1 w 95"/>
                <a:gd name="T31" fmla="*/ 1 h 134"/>
                <a:gd name="T32" fmla="*/ 1 w 95"/>
                <a:gd name="T33" fmla="*/ 1 h 134"/>
                <a:gd name="T34" fmla="*/ 1 w 95"/>
                <a:gd name="T35" fmla="*/ 1 h 134"/>
                <a:gd name="T36" fmla="*/ 1 w 95"/>
                <a:gd name="T37" fmla="*/ 1 h 134"/>
                <a:gd name="T38" fmla="*/ 1 w 95"/>
                <a:gd name="T39" fmla="*/ 1 h 134"/>
                <a:gd name="T40" fmla="*/ 1 w 95"/>
                <a:gd name="T41" fmla="*/ 1 h 134"/>
                <a:gd name="T42" fmla="*/ 1 w 95"/>
                <a:gd name="T43" fmla="*/ 1 h 134"/>
                <a:gd name="T44" fmla="*/ 1 w 95"/>
                <a:gd name="T45" fmla="*/ 1 h 134"/>
                <a:gd name="T46" fmla="*/ 1 w 95"/>
                <a:gd name="T47" fmla="*/ 1 h 134"/>
                <a:gd name="T48" fmla="*/ 1 w 95"/>
                <a:gd name="T49" fmla="*/ 1 h 134"/>
                <a:gd name="T50" fmla="*/ 1 w 95"/>
                <a:gd name="T51" fmla="*/ 1 h 134"/>
                <a:gd name="T52" fmla="*/ 1 w 95"/>
                <a:gd name="T53" fmla="*/ 1 h 134"/>
                <a:gd name="T54" fmla="*/ 1 w 95"/>
                <a:gd name="T55" fmla="*/ 0 h 134"/>
                <a:gd name="T56" fmla="*/ 1 w 95"/>
                <a:gd name="T57" fmla="*/ 1 h 134"/>
                <a:gd name="T58" fmla="*/ 1 w 95"/>
                <a:gd name="T59" fmla="*/ 1 h 134"/>
                <a:gd name="T60" fmla="*/ 1 w 95"/>
                <a:gd name="T61" fmla="*/ 1 h 134"/>
                <a:gd name="T62" fmla="*/ 1 w 95"/>
                <a:gd name="T63" fmla="*/ 1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4">
                  <a:moveTo>
                    <a:pt x="56" y="83"/>
                  </a:moveTo>
                  <a:lnTo>
                    <a:pt x="56" y="131"/>
                  </a:lnTo>
                  <a:lnTo>
                    <a:pt x="56" y="132"/>
                  </a:lnTo>
                  <a:lnTo>
                    <a:pt x="55" y="133"/>
                  </a:lnTo>
                  <a:lnTo>
                    <a:pt x="51" y="134"/>
                  </a:lnTo>
                  <a:lnTo>
                    <a:pt x="48" y="134"/>
                  </a:lnTo>
                  <a:lnTo>
                    <a:pt x="43" y="134"/>
                  </a:lnTo>
                  <a:lnTo>
                    <a:pt x="41" y="133"/>
                  </a:lnTo>
                  <a:lnTo>
                    <a:pt x="39" y="132"/>
                  </a:lnTo>
                  <a:lnTo>
                    <a:pt x="39" y="131"/>
                  </a:lnTo>
                  <a:lnTo>
                    <a:pt x="39" y="83"/>
                  </a:lnTo>
                  <a:lnTo>
                    <a:pt x="1" y="7"/>
                  </a:lnTo>
                  <a:lnTo>
                    <a:pt x="0" y="3"/>
                  </a:lnTo>
                  <a:lnTo>
                    <a:pt x="1" y="1"/>
                  </a:lnTo>
                  <a:lnTo>
                    <a:pt x="3" y="1"/>
                  </a:lnTo>
                  <a:lnTo>
                    <a:pt x="9" y="0"/>
                  </a:lnTo>
                  <a:lnTo>
                    <a:pt x="13" y="1"/>
                  </a:lnTo>
                  <a:lnTo>
                    <a:pt x="17" y="1"/>
                  </a:lnTo>
                  <a:lnTo>
                    <a:pt x="18" y="2"/>
                  </a:lnTo>
                  <a:lnTo>
                    <a:pt x="19" y="3"/>
                  </a:lnTo>
                  <a:lnTo>
                    <a:pt x="38" y="42"/>
                  </a:lnTo>
                  <a:lnTo>
                    <a:pt x="42" y="54"/>
                  </a:lnTo>
                  <a:lnTo>
                    <a:pt x="48" y="65"/>
                  </a:lnTo>
                  <a:lnTo>
                    <a:pt x="53" y="54"/>
                  </a:lnTo>
                  <a:lnTo>
                    <a:pt x="58" y="42"/>
                  </a:lnTo>
                  <a:lnTo>
                    <a:pt x="77" y="4"/>
                  </a:lnTo>
                  <a:lnTo>
                    <a:pt x="78" y="2"/>
                  </a:lnTo>
                  <a:lnTo>
                    <a:pt x="79" y="1"/>
                  </a:lnTo>
                  <a:lnTo>
                    <a:pt x="81" y="1"/>
                  </a:lnTo>
                  <a:lnTo>
                    <a:pt x="86" y="0"/>
                  </a:lnTo>
                  <a:lnTo>
                    <a:pt x="92" y="1"/>
                  </a:lnTo>
                  <a:lnTo>
                    <a:pt x="95" y="1"/>
                  </a:lnTo>
                  <a:lnTo>
                    <a:pt x="95" y="3"/>
                  </a:lnTo>
                  <a:lnTo>
                    <a:pt x="94" y="7"/>
                  </a:lnTo>
                  <a:lnTo>
                    <a:pt x="56" y="8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4" name="Freeform 36">
              <a:extLst>
                <a:ext uri="{FF2B5EF4-FFF2-40B4-BE49-F238E27FC236}">
                  <a16:creationId xmlns:a16="http://schemas.microsoft.com/office/drawing/2014/main" id="{99A5CC5A-F992-4745-9802-E6F4F71A7A25}"/>
                </a:ext>
              </a:extLst>
            </p:cNvPr>
            <p:cNvSpPr>
              <a:spLocks noEditPoints="1"/>
            </p:cNvSpPr>
            <p:nvPr userDrawn="1"/>
          </p:nvSpPr>
          <p:spPr bwMode="auto">
            <a:xfrm>
              <a:off x="4157" y="822"/>
              <a:ext cx="42" cy="51"/>
            </a:xfrm>
            <a:custGeom>
              <a:avLst/>
              <a:gdLst>
                <a:gd name="T0" fmla="*/ 1 w 84"/>
                <a:gd name="T1" fmla="*/ 1 h 102"/>
                <a:gd name="T2" fmla="*/ 1 w 84"/>
                <a:gd name="T3" fmla="*/ 1 h 102"/>
                <a:gd name="T4" fmla="*/ 1 w 84"/>
                <a:gd name="T5" fmla="*/ 1 h 102"/>
                <a:gd name="T6" fmla="*/ 1 w 84"/>
                <a:gd name="T7" fmla="*/ 1 h 102"/>
                <a:gd name="T8" fmla="*/ 1 w 84"/>
                <a:gd name="T9" fmla="*/ 1 h 102"/>
                <a:gd name="T10" fmla="*/ 1 w 84"/>
                <a:gd name="T11" fmla="*/ 1 h 102"/>
                <a:gd name="T12" fmla="*/ 1 w 84"/>
                <a:gd name="T13" fmla="*/ 1 h 102"/>
                <a:gd name="T14" fmla="*/ 1 w 84"/>
                <a:gd name="T15" fmla="*/ 1 h 102"/>
                <a:gd name="T16" fmla="*/ 1 w 84"/>
                <a:gd name="T17" fmla="*/ 1 h 102"/>
                <a:gd name="T18" fmla="*/ 1 w 84"/>
                <a:gd name="T19" fmla="*/ 1 h 102"/>
                <a:gd name="T20" fmla="*/ 1 w 84"/>
                <a:gd name="T21" fmla="*/ 1 h 102"/>
                <a:gd name="T22" fmla="*/ 1 w 84"/>
                <a:gd name="T23" fmla="*/ 1 h 102"/>
                <a:gd name="T24" fmla="*/ 1 w 84"/>
                <a:gd name="T25" fmla="*/ 1 h 102"/>
                <a:gd name="T26" fmla="*/ 1 w 84"/>
                <a:gd name="T27" fmla="*/ 1 h 102"/>
                <a:gd name="T28" fmla="*/ 1 w 84"/>
                <a:gd name="T29" fmla="*/ 1 h 102"/>
                <a:gd name="T30" fmla="*/ 1 w 84"/>
                <a:gd name="T31" fmla="*/ 1 h 102"/>
                <a:gd name="T32" fmla="*/ 1 w 84"/>
                <a:gd name="T33" fmla="*/ 1 h 102"/>
                <a:gd name="T34" fmla="*/ 1 w 84"/>
                <a:gd name="T35" fmla="*/ 1 h 102"/>
                <a:gd name="T36" fmla="*/ 1 w 84"/>
                <a:gd name="T37" fmla="*/ 1 h 102"/>
                <a:gd name="T38" fmla="*/ 1 w 84"/>
                <a:gd name="T39" fmla="*/ 1 h 102"/>
                <a:gd name="T40" fmla="*/ 1 w 84"/>
                <a:gd name="T41" fmla="*/ 1 h 102"/>
                <a:gd name="T42" fmla="*/ 1 w 84"/>
                <a:gd name="T43" fmla="*/ 1 h 102"/>
                <a:gd name="T44" fmla="*/ 1 w 84"/>
                <a:gd name="T45" fmla="*/ 1 h 102"/>
                <a:gd name="T46" fmla="*/ 1 w 84"/>
                <a:gd name="T47" fmla="*/ 1 h 102"/>
                <a:gd name="T48" fmla="*/ 1 w 84"/>
                <a:gd name="T49" fmla="*/ 1 h 102"/>
                <a:gd name="T50" fmla="*/ 1 w 84"/>
                <a:gd name="T51" fmla="*/ 1 h 102"/>
                <a:gd name="T52" fmla="*/ 1 w 84"/>
                <a:gd name="T53" fmla="*/ 1 h 102"/>
                <a:gd name="T54" fmla="*/ 1 w 84"/>
                <a:gd name="T55" fmla="*/ 1 h 102"/>
                <a:gd name="T56" fmla="*/ 1 w 84"/>
                <a:gd name="T57" fmla="*/ 1 h 102"/>
                <a:gd name="T58" fmla="*/ 1 w 84"/>
                <a:gd name="T59" fmla="*/ 1 h 102"/>
                <a:gd name="T60" fmla="*/ 1 w 84"/>
                <a:gd name="T61" fmla="*/ 1 h 102"/>
                <a:gd name="T62" fmla="*/ 0 w 84"/>
                <a:gd name="T63" fmla="*/ 1 h 102"/>
                <a:gd name="T64" fmla="*/ 0 w 84"/>
                <a:gd name="T65" fmla="*/ 1 h 102"/>
                <a:gd name="T66" fmla="*/ 1 w 84"/>
                <a:gd name="T67" fmla="*/ 1 h 102"/>
                <a:gd name="T68" fmla="*/ 1 w 84"/>
                <a:gd name="T69" fmla="*/ 1 h 102"/>
                <a:gd name="T70" fmla="*/ 1 w 84"/>
                <a:gd name="T71" fmla="*/ 1 h 102"/>
                <a:gd name="T72" fmla="*/ 1 w 84"/>
                <a:gd name="T73" fmla="*/ 1 h 102"/>
                <a:gd name="T74" fmla="*/ 1 w 84"/>
                <a:gd name="T75" fmla="*/ 0 h 102"/>
                <a:gd name="T76" fmla="*/ 1 w 84"/>
                <a:gd name="T77" fmla="*/ 1 h 102"/>
                <a:gd name="T78" fmla="*/ 1 w 84"/>
                <a:gd name="T79" fmla="*/ 1 h 102"/>
                <a:gd name="T80" fmla="*/ 1 w 84"/>
                <a:gd name="T81" fmla="*/ 1 h 102"/>
                <a:gd name="T82" fmla="*/ 1 w 84"/>
                <a:gd name="T83" fmla="*/ 1 h 102"/>
                <a:gd name="T84" fmla="*/ 1 w 84"/>
                <a:gd name="T85" fmla="*/ 1 h 102"/>
                <a:gd name="T86" fmla="*/ 1 w 84"/>
                <a:gd name="T87" fmla="*/ 1 h 102"/>
                <a:gd name="T88" fmla="*/ 1 w 84"/>
                <a:gd name="T89" fmla="*/ 1 h 102"/>
                <a:gd name="T90" fmla="*/ 1 w 84"/>
                <a:gd name="T91" fmla="*/ 1 h 102"/>
                <a:gd name="T92" fmla="*/ 1 w 84"/>
                <a:gd name="T93" fmla="*/ 1 h 102"/>
                <a:gd name="T94" fmla="*/ 1 w 84"/>
                <a:gd name="T95" fmla="*/ 1 h 102"/>
                <a:gd name="T96" fmla="*/ 1 w 84"/>
                <a:gd name="T97" fmla="*/ 1 h 102"/>
                <a:gd name="T98" fmla="*/ 1 w 84"/>
                <a:gd name="T99" fmla="*/ 1 h 102"/>
                <a:gd name="T100" fmla="*/ 1 w 84"/>
                <a:gd name="T101" fmla="*/ 1 h 102"/>
                <a:gd name="T102" fmla="*/ 1 w 84"/>
                <a:gd name="T103" fmla="*/ 1 h 102"/>
                <a:gd name="T104" fmla="*/ 1 w 84"/>
                <a:gd name="T105" fmla="*/ 1 h 102"/>
                <a:gd name="T106" fmla="*/ 1 w 84"/>
                <a:gd name="T107" fmla="*/ 1 h 102"/>
                <a:gd name="T108" fmla="*/ 1 w 84"/>
                <a:gd name="T109" fmla="*/ 1 h 102"/>
                <a:gd name="T110" fmla="*/ 1 w 84"/>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2">
                  <a:moveTo>
                    <a:pt x="84" y="47"/>
                  </a:moveTo>
                  <a:lnTo>
                    <a:pt x="84" y="47"/>
                  </a:lnTo>
                  <a:lnTo>
                    <a:pt x="84" y="51"/>
                  </a:lnTo>
                  <a:lnTo>
                    <a:pt x="83" y="53"/>
                  </a:lnTo>
                  <a:lnTo>
                    <a:pt x="81" y="54"/>
                  </a:lnTo>
                  <a:lnTo>
                    <a:pt x="78" y="54"/>
                  </a:lnTo>
                  <a:lnTo>
                    <a:pt x="17" y="54"/>
                  </a:lnTo>
                  <a:lnTo>
                    <a:pt x="17" y="61"/>
                  </a:lnTo>
                  <a:lnTo>
                    <a:pt x="18" y="68"/>
                  </a:lnTo>
                  <a:lnTo>
                    <a:pt x="21" y="74"/>
                  </a:lnTo>
                  <a:lnTo>
                    <a:pt x="24" y="79"/>
                  </a:lnTo>
                  <a:lnTo>
                    <a:pt x="28" y="83"/>
                  </a:lnTo>
                  <a:lnTo>
                    <a:pt x="33" y="85"/>
                  </a:lnTo>
                  <a:lnTo>
                    <a:pt x="39" y="88"/>
                  </a:lnTo>
                  <a:lnTo>
                    <a:pt x="47" y="88"/>
                  </a:lnTo>
                  <a:lnTo>
                    <a:pt x="59" y="87"/>
                  </a:lnTo>
                  <a:lnTo>
                    <a:pt x="68" y="84"/>
                  </a:lnTo>
                  <a:lnTo>
                    <a:pt x="74" y="82"/>
                  </a:lnTo>
                  <a:lnTo>
                    <a:pt x="78" y="81"/>
                  </a:lnTo>
                  <a:lnTo>
                    <a:pt x="79" y="81"/>
                  </a:lnTo>
                  <a:lnTo>
                    <a:pt x="81" y="82"/>
                  </a:lnTo>
                  <a:lnTo>
                    <a:pt x="81" y="84"/>
                  </a:lnTo>
                  <a:lnTo>
                    <a:pt x="81" y="88"/>
                  </a:lnTo>
                  <a:lnTo>
                    <a:pt x="81" y="90"/>
                  </a:lnTo>
                  <a:lnTo>
                    <a:pt x="81" y="91"/>
                  </a:lnTo>
                  <a:lnTo>
                    <a:pt x="79" y="94"/>
                  </a:lnTo>
                  <a:lnTo>
                    <a:pt x="79" y="95"/>
                  </a:lnTo>
                  <a:lnTo>
                    <a:pt x="76" y="96"/>
                  </a:lnTo>
                  <a:lnTo>
                    <a:pt x="68" y="98"/>
                  </a:lnTo>
                  <a:lnTo>
                    <a:pt x="58" y="100"/>
                  </a:lnTo>
                  <a:lnTo>
                    <a:pt x="46" y="102"/>
                  </a:lnTo>
                  <a:lnTo>
                    <a:pt x="35" y="102"/>
                  </a:lnTo>
                  <a:lnTo>
                    <a:pt x="25" y="98"/>
                  </a:lnTo>
                  <a:lnTo>
                    <a:pt x="17" y="95"/>
                  </a:lnTo>
                  <a:lnTo>
                    <a:pt x="12" y="89"/>
                  </a:lnTo>
                  <a:lnTo>
                    <a:pt x="6" y="82"/>
                  </a:lnTo>
                  <a:lnTo>
                    <a:pt x="2" y="74"/>
                  </a:lnTo>
                  <a:lnTo>
                    <a:pt x="0" y="64"/>
                  </a:lnTo>
                  <a:lnTo>
                    <a:pt x="0" y="51"/>
                  </a:lnTo>
                  <a:lnTo>
                    <a:pt x="0" y="41"/>
                  </a:lnTo>
                  <a:lnTo>
                    <a:pt x="2" y="30"/>
                  </a:lnTo>
                  <a:lnTo>
                    <a:pt x="6" y="21"/>
                  </a:lnTo>
                  <a:lnTo>
                    <a:pt x="12" y="14"/>
                  </a:lnTo>
                  <a:lnTo>
                    <a:pt x="18" y="8"/>
                  </a:lnTo>
                  <a:lnTo>
                    <a:pt x="25" y="4"/>
                  </a:lnTo>
                  <a:lnTo>
                    <a:pt x="35" y="1"/>
                  </a:lnTo>
                  <a:lnTo>
                    <a:pt x="44" y="0"/>
                  </a:lnTo>
                  <a:lnTo>
                    <a:pt x="54" y="1"/>
                  </a:lnTo>
                  <a:lnTo>
                    <a:pt x="62" y="4"/>
                  </a:lnTo>
                  <a:lnTo>
                    <a:pt x="69" y="7"/>
                  </a:lnTo>
                  <a:lnTo>
                    <a:pt x="75" y="13"/>
                  </a:lnTo>
                  <a:lnTo>
                    <a:pt x="79" y="20"/>
                  </a:lnTo>
                  <a:lnTo>
                    <a:pt x="82" y="27"/>
                  </a:lnTo>
                  <a:lnTo>
                    <a:pt x="84" y="35"/>
                  </a:lnTo>
                  <a:lnTo>
                    <a:pt x="84" y="44"/>
                  </a:lnTo>
                  <a:lnTo>
                    <a:pt x="84" y="47"/>
                  </a:lnTo>
                  <a:close/>
                  <a:moveTo>
                    <a:pt x="68" y="42"/>
                  </a:moveTo>
                  <a:lnTo>
                    <a:pt x="68" y="42"/>
                  </a:lnTo>
                  <a:lnTo>
                    <a:pt x="67" y="36"/>
                  </a:lnTo>
                  <a:lnTo>
                    <a:pt x="66" y="30"/>
                  </a:lnTo>
                  <a:lnTo>
                    <a:pt x="64" y="26"/>
                  </a:lnTo>
                  <a:lnTo>
                    <a:pt x="61" y="21"/>
                  </a:lnTo>
                  <a:lnTo>
                    <a:pt x="58" y="17"/>
                  </a:lnTo>
                  <a:lnTo>
                    <a:pt x="54" y="15"/>
                  </a:lnTo>
                  <a:lnTo>
                    <a:pt x="48" y="14"/>
                  </a:lnTo>
                  <a:lnTo>
                    <a:pt x="43" y="13"/>
                  </a:lnTo>
                  <a:lnTo>
                    <a:pt x="37" y="14"/>
                  </a:lnTo>
                  <a:lnTo>
                    <a:pt x="32" y="15"/>
                  </a:lnTo>
                  <a:lnTo>
                    <a:pt x="28" y="19"/>
                  </a:lnTo>
                  <a:lnTo>
                    <a:pt x="24" y="22"/>
                  </a:lnTo>
                  <a:lnTo>
                    <a:pt x="21" y="27"/>
                  </a:lnTo>
                  <a:lnTo>
                    <a:pt x="20" y="31"/>
                  </a:lnTo>
                  <a:lnTo>
                    <a:pt x="17" y="36"/>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5" name="Freeform 37">
              <a:extLst>
                <a:ext uri="{FF2B5EF4-FFF2-40B4-BE49-F238E27FC236}">
                  <a16:creationId xmlns:a16="http://schemas.microsoft.com/office/drawing/2014/main" id="{F73B24F9-9DA9-4B37-9DFB-491D997C3F28}"/>
                </a:ext>
              </a:extLst>
            </p:cNvPr>
            <p:cNvSpPr>
              <a:spLocks/>
            </p:cNvSpPr>
            <p:nvPr userDrawn="1"/>
          </p:nvSpPr>
          <p:spPr bwMode="auto">
            <a:xfrm>
              <a:off x="4208" y="822"/>
              <a:ext cx="33" cy="51"/>
            </a:xfrm>
            <a:custGeom>
              <a:avLst/>
              <a:gdLst>
                <a:gd name="T0" fmla="*/ 1 w 65"/>
                <a:gd name="T1" fmla="*/ 1 h 102"/>
                <a:gd name="T2" fmla="*/ 1 w 65"/>
                <a:gd name="T3" fmla="*/ 1 h 102"/>
                <a:gd name="T4" fmla="*/ 1 w 65"/>
                <a:gd name="T5" fmla="*/ 1 h 102"/>
                <a:gd name="T6" fmla="*/ 1 w 65"/>
                <a:gd name="T7" fmla="*/ 1 h 102"/>
                <a:gd name="T8" fmla="*/ 1 w 65"/>
                <a:gd name="T9" fmla="*/ 1 h 102"/>
                <a:gd name="T10" fmla="*/ 1 w 65"/>
                <a:gd name="T11" fmla="*/ 1 h 102"/>
                <a:gd name="T12" fmla="*/ 1 w 65"/>
                <a:gd name="T13" fmla="*/ 1 h 102"/>
                <a:gd name="T14" fmla="*/ 1 w 65"/>
                <a:gd name="T15" fmla="*/ 1 h 102"/>
                <a:gd name="T16" fmla="*/ 1 w 65"/>
                <a:gd name="T17" fmla="*/ 1 h 102"/>
                <a:gd name="T18" fmla="*/ 1 w 65"/>
                <a:gd name="T19" fmla="*/ 1 h 102"/>
                <a:gd name="T20" fmla="*/ 1 w 65"/>
                <a:gd name="T21" fmla="*/ 1 h 102"/>
                <a:gd name="T22" fmla="*/ 1 w 65"/>
                <a:gd name="T23" fmla="*/ 1 h 102"/>
                <a:gd name="T24" fmla="*/ 1 w 65"/>
                <a:gd name="T25" fmla="*/ 1 h 102"/>
                <a:gd name="T26" fmla="*/ 1 w 65"/>
                <a:gd name="T27" fmla="*/ 1 h 102"/>
                <a:gd name="T28" fmla="*/ 1 w 65"/>
                <a:gd name="T29" fmla="*/ 1 h 102"/>
                <a:gd name="T30" fmla="*/ 1 w 65"/>
                <a:gd name="T31" fmla="*/ 1 h 102"/>
                <a:gd name="T32" fmla="*/ 1 w 65"/>
                <a:gd name="T33" fmla="*/ 1 h 102"/>
                <a:gd name="T34" fmla="*/ 1 w 65"/>
                <a:gd name="T35" fmla="*/ 1 h 102"/>
                <a:gd name="T36" fmla="*/ 1 w 65"/>
                <a:gd name="T37" fmla="*/ 1 h 102"/>
                <a:gd name="T38" fmla="*/ 1 w 65"/>
                <a:gd name="T39" fmla="*/ 1 h 102"/>
                <a:gd name="T40" fmla="*/ 1 w 65"/>
                <a:gd name="T41" fmla="*/ 1 h 102"/>
                <a:gd name="T42" fmla="*/ 1 w 65"/>
                <a:gd name="T43" fmla="*/ 1 h 102"/>
                <a:gd name="T44" fmla="*/ 1 w 65"/>
                <a:gd name="T45" fmla="*/ 1 h 102"/>
                <a:gd name="T46" fmla="*/ 1 w 65"/>
                <a:gd name="T47" fmla="*/ 1 h 102"/>
                <a:gd name="T48" fmla="*/ 1 w 65"/>
                <a:gd name="T49" fmla="*/ 1 h 102"/>
                <a:gd name="T50" fmla="*/ 1 w 65"/>
                <a:gd name="T51" fmla="*/ 1 h 102"/>
                <a:gd name="T52" fmla="*/ 1 w 65"/>
                <a:gd name="T53" fmla="*/ 1 h 102"/>
                <a:gd name="T54" fmla="*/ 1 w 65"/>
                <a:gd name="T55" fmla="*/ 0 h 102"/>
                <a:gd name="T56" fmla="*/ 1 w 65"/>
                <a:gd name="T57" fmla="*/ 1 h 102"/>
                <a:gd name="T58" fmla="*/ 1 w 65"/>
                <a:gd name="T59" fmla="*/ 1 h 102"/>
                <a:gd name="T60" fmla="*/ 1 w 65"/>
                <a:gd name="T61" fmla="*/ 1 h 102"/>
                <a:gd name="T62" fmla="*/ 1 w 65"/>
                <a:gd name="T63" fmla="*/ 1 h 102"/>
                <a:gd name="T64" fmla="*/ 1 w 65"/>
                <a:gd name="T65" fmla="*/ 1 h 102"/>
                <a:gd name="T66" fmla="*/ 1 w 65"/>
                <a:gd name="T67" fmla="*/ 1 h 102"/>
                <a:gd name="T68" fmla="*/ 1 w 65"/>
                <a:gd name="T69" fmla="*/ 1 h 102"/>
                <a:gd name="T70" fmla="*/ 1 w 65"/>
                <a:gd name="T71" fmla="*/ 1 h 102"/>
                <a:gd name="T72" fmla="*/ 1 w 65"/>
                <a:gd name="T73" fmla="*/ 1 h 102"/>
                <a:gd name="T74" fmla="*/ 1 w 65"/>
                <a:gd name="T75" fmla="*/ 1 h 102"/>
                <a:gd name="T76" fmla="*/ 1 w 65"/>
                <a:gd name="T77" fmla="*/ 1 h 102"/>
                <a:gd name="T78" fmla="*/ 1 w 65"/>
                <a:gd name="T79" fmla="*/ 1 h 102"/>
                <a:gd name="T80" fmla="*/ 1 w 65"/>
                <a:gd name="T81" fmla="*/ 1 h 102"/>
                <a:gd name="T82" fmla="*/ 1 w 65"/>
                <a:gd name="T83" fmla="*/ 1 h 102"/>
                <a:gd name="T84" fmla="*/ 1 w 65"/>
                <a:gd name="T85" fmla="*/ 1 h 102"/>
                <a:gd name="T86" fmla="*/ 1 w 65"/>
                <a:gd name="T87" fmla="*/ 1 h 102"/>
                <a:gd name="T88" fmla="*/ 1 w 65"/>
                <a:gd name="T89" fmla="*/ 1 h 102"/>
                <a:gd name="T90" fmla="*/ 1 w 65"/>
                <a:gd name="T91" fmla="*/ 1 h 102"/>
                <a:gd name="T92" fmla="*/ 1 w 65"/>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2">
                  <a:moveTo>
                    <a:pt x="65" y="72"/>
                  </a:moveTo>
                  <a:lnTo>
                    <a:pt x="65" y="72"/>
                  </a:lnTo>
                  <a:lnTo>
                    <a:pt x="65" y="79"/>
                  </a:lnTo>
                  <a:lnTo>
                    <a:pt x="63" y="84"/>
                  </a:lnTo>
                  <a:lnTo>
                    <a:pt x="59" y="90"/>
                  </a:lnTo>
                  <a:lnTo>
                    <a:pt x="56" y="95"/>
                  </a:lnTo>
                  <a:lnTo>
                    <a:pt x="50" y="97"/>
                  </a:lnTo>
                  <a:lnTo>
                    <a:pt x="44" y="100"/>
                  </a:lnTo>
                  <a:lnTo>
                    <a:pt x="38" y="102"/>
                  </a:lnTo>
                  <a:lnTo>
                    <a:pt x="29" y="102"/>
                  </a:lnTo>
                  <a:lnTo>
                    <a:pt x="20" y="102"/>
                  </a:lnTo>
                  <a:lnTo>
                    <a:pt x="12" y="99"/>
                  </a:lnTo>
                  <a:lnTo>
                    <a:pt x="5" y="97"/>
                  </a:lnTo>
                  <a:lnTo>
                    <a:pt x="2" y="95"/>
                  </a:lnTo>
                  <a:lnTo>
                    <a:pt x="1" y="91"/>
                  </a:lnTo>
                  <a:lnTo>
                    <a:pt x="0" y="87"/>
                  </a:lnTo>
                  <a:lnTo>
                    <a:pt x="1" y="83"/>
                  </a:lnTo>
                  <a:lnTo>
                    <a:pt x="1" y="81"/>
                  </a:lnTo>
                  <a:lnTo>
                    <a:pt x="2" y="80"/>
                  </a:lnTo>
                  <a:lnTo>
                    <a:pt x="3" y="80"/>
                  </a:lnTo>
                  <a:lnTo>
                    <a:pt x="6" y="81"/>
                  </a:lnTo>
                  <a:lnTo>
                    <a:pt x="12" y="84"/>
                  </a:lnTo>
                  <a:lnTo>
                    <a:pt x="19" y="87"/>
                  </a:lnTo>
                  <a:lnTo>
                    <a:pt x="24" y="88"/>
                  </a:lnTo>
                  <a:lnTo>
                    <a:pt x="29" y="88"/>
                  </a:lnTo>
                  <a:lnTo>
                    <a:pt x="38" y="88"/>
                  </a:lnTo>
                  <a:lnTo>
                    <a:pt x="43" y="84"/>
                  </a:lnTo>
                  <a:lnTo>
                    <a:pt x="46" y="82"/>
                  </a:lnTo>
                  <a:lnTo>
                    <a:pt x="48" y="80"/>
                  </a:lnTo>
                  <a:lnTo>
                    <a:pt x="49" y="77"/>
                  </a:lnTo>
                  <a:lnTo>
                    <a:pt x="49" y="74"/>
                  </a:lnTo>
                  <a:lnTo>
                    <a:pt x="48" y="69"/>
                  </a:lnTo>
                  <a:lnTo>
                    <a:pt x="47" y="67"/>
                  </a:lnTo>
                  <a:lnTo>
                    <a:pt x="41" y="62"/>
                  </a:lnTo>
                  <a:lnTo>
                    <a:pt x="34" y="59"/>
                  </a:lnTo>
                  <a:lnTo>
                    <a:pt x="26" y="56"/>
                  </a:lnTo>
                  <a:lnTo>
                    <a:pt x="17" y="51"/>
                  </a:lnTo>
                  <a:lnTo>
                    <a:pt x="10" y="46"/>
                  </a:lnTo>
                  <a:lnTo>
                    <a:pt x="6" y="42"/>
                  </a:lnTo>
                  <a:lnTo>
                    <a:pt x="4" y="38"/>
                  </a:lnTo>
                  <a:lnTo>
                    <a:pt x="3" y="34"/>
                  </a:lnTo>
                  <a:lnTo>
                    <a:pt x="2" y="28"/>
                  </a:lnTo>
                  <a:lnTo>
                    <a:pt x="3" y="22"/>
                  </a:lnTo>
                  <a:lnTo>
                    <a:pt x="4" y="17"/>
                  </a:lnTo>
                  <a:lnTo>
                    <a:pt x="8" y="13"/>
                  </a:lnTo>
                  <a:lnTo>
                    <a:pt x="11" y="8"/>
                  </a:lnTo>
                  <a:lnTo>
                    <a:pt x="16" y="5"/>
                  </a:lnTo>
                  <a:lnTo>
                    <a:pt x="21" y="3"/>
                  </a:lnTo>
                  <a:lnTo>
                    <a:pt x="28" y="0"/>
                  </a:lnTo>
                  <a:lnTo>
                    <a:pt x="36" y="0"/>
                  </a:lnTo>
                  <a:lnTo>
                    <a:pt x="43" y="0"/>
                  </a:lnTo>
                  <a:lnTo>
                    <a:pt x="50" y="3"/>
                  </a:lnTo>
                  <a:lnTo>
                    <a:pt x="55" y="4"/>
                  </a:lnTo>
                  <a:lnTo>
                    <a:pt x="58" y="6"/>
                  </a:lnTo>
                  <a:lnTo>
                    <a:pt x="59" y="7"/>
                  </a:lnTo>
                  <a:lnTo>
                    <a:pt x="61" y="9"/>
                  </a:lnTo>
                  <a:lnTo>
                    <a:pt x="61" y="11"/>
                  </a:lnTo>
                  <a:lnTo>
                    <a:pt x="61" y="14"/>
                  </a:lnTo>
                  <a:lnTo>
                    <a:pt x="61" y="16"/>
                  </a:lnTo>
                  <a:lnTo>
                    <a:pt x="61" y="19"/>
                  </a:lnTo>
                  <a:lnTo>
                    <a:pt x="59" y="20"/>
                  </a:lnTo>
                  <a:lnTo>
                    <a:pt x="58" y="20"/>
                  </a:lnTo>
                  <a:lnTo>
                    <a:pt x="56" y="19"/>
                  </a:lnTo>
                  <a:lnTo>
                    <a:pt x="51" y="16"/>
                  </a:lnTo>
                  <a:lnTo>
                    <a:pt x="44" y="14"/>
                  </a:lnTo>
                  <a:lnTo>
                    <a:pt x="36" y="13"/>
                  </a:lnTo>
                  <a:lnTo>
                    <a:pt x="28" y="14"/>
                  </a:lnTo>
                  <a:lnTo>
                    <a:pt x="23" y="17"/>
                  </a:lnTo>
                  <a:lnTo>
                    <a:pt x="19" y="21"/>
                  </a:lnTo>
                  <a:lnTo>
                    <a:pt x="19" y="27"/>
                  </a:lnTo>
                  <a:lnTo>
                    <a:pt x="19" y="30"/>
                  </a:lnTo>
                  <a:lnTo>
                    <a:pt x="20" y="34"/>
                  </a:lnTo>
                  <a:lnTo>
                    <a:pt x="26" y="38"/>
                  </a:lnTo>
                  <a:lnTo>
                    <a:pt x="34" y="42"/>
                  </a:lnTo>
                  <a:lnTo>
                    <a:pt x="42" y="45"/>
                  </a:lnTo>
                  <a:lnTo>
                    <a:pt x="50" y="49"/>
                  </a:lnTo>
                  <a:lnTo>
                    <a:pt x="58" y="54"/>
                  </a:lnTo>
                  <a:lnTo>
                    <a:pt x="62" y="58"/>
                  </a:lnTo>
                  <a:lnTo>
                    <a:pt x="64" y="61"/>
                  </a:lnTo>
                  <a:lnTo>
                    <a:pt x="65" y="67"/>
                  </a:lnTo>
                  <a:lnTo>
                    <a:pt x="65"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6" name="Freeform 38">
              <a:extLst>
                <a:ext uri="{FF2B5EF4-FFF2-40B4-BE49-F238E27FC236}">
                  <a16:creationId xmlns:a16="http://schemas.microsoft.com/office/drawing/2014/main" id="{6FBE0F71-CB09-4780-AD80-94473B21A360}"/>
                </a:ext>
              </a:extLst>
            </p:cNvPr>
            <p:cNvSpPr>
              <a:spLocks/>
            </p:cNvSpPr>
            <p:nvPr userDrawn="1"/>
          </p:nvSpPr>
          <p:spPr bwMode="auto">
            <a:xfrm>
              <a:off x="1298" y="2369"/>
              <a:ext cx="50" cy="67"/>
            </a:xfrm>
            <a:custGeom>
              <a:avLst/>
              <a:gdLst>
                <a:gd name="T0" fmla="*/ 1 w 100"/>
                <a:gd name="T1" fmla="*/ 1 h 134"/>
                <a:gd name="T2" fmla="*/ 1 w 100"/>
                <a:gd name="T3" fmla="*/ 1 h 134"/>
                <a:gd name="T4" fmla="*/ 1 w 100"/>
                <a:gd name="T5" fmla="*/ 1 h 134"/>
                <a:gd name="T6" fmla="*/ 1 w 100"/>
                <a:gd name="T7" fmla="*/ 1 h 134"/>
                <a:gd name="T8" fmla="*/ 1 w 100"/>
                <a:gd name="T9" fmla="*/ 1 h 134"/>
                <a:gd name="T10" fmla="*/ 1 w 100"/>
                <a:gd name="T11" fmla="*/ 1 h 134"/>
                <a:gd name="T12" fmla="*/ 1 w 100"/>
                <a:gd name="T13" fmla="*/ 1 h 134"/>
                <a:gd name="T14" fmla="*/ 1 w 100"/>
                <a:gd name="T15" fmla="*/ 1 h 134"/>
                <a:gd name="T16" fmla="*/ 1 w 100"/>
                <a:gd name="T17" fmla="*/ 1 h 134"/>
                <a:gd name="T18" fmla="*/ 1 w 100"/>
                <a:gd name="T19" fmla="*/ 1 h 134"/>
                <a:gd name="T20" fmla="*/ 1 w 100"/>
                <a:gd name="T21" fmla="*/ 1 h 134"/>
                <a:gd name="T22" fmla="*/ 1 w 100"/>
                <a:gd name="T23" fmla="*/ 1 h 134"/>
                <a:gd name="T24" fmla="*/ 1 w 100"/>
                <a:gd name="T25" fmla="*/ 1 h 134"/>
                <a:gd name="T26" fmla="*/ 1 w 100"/>
                <a:gd name="T27" fmla="*/ 1 h 134"/>
                <a:gd name="T28" fmla="*/ 1 w 100"/>
                <a:gd name="T29" fmla="*/ 1 h 134"/>
                <a:gd name="T30" fmla="*/ 1 w 100"/>
                <a:gd name="T31" fmla="*/ 1 h 134"/>
                <a:gd name="T32" fmla="*/ 1 w 100"/>
                <a:gd name="T33" fmla="*/ 1 h 134"/>
                <a:gd name="T34" fmla="*/ 1 w 100"/>
                <a:gd name="T35" fmla="*/ 1 h 134"/>
                <a:gd name="T36" fmla="*/ 1 w 100"/>
                <a:gd name="T37" fmla="*/ 1 h 134"/>
                <a:gd name="T38" fmla="*/ 1 w 100"/>
                <a:gd name="T39" fmla="*/ 1 h 134"/>
                <a:gd name="T40" fmla="*/ 1 w 100"/>
                <a:gd name="T41" fmla="*/ 1 h 134"/>
                <a:gd name="T42" fmla="*/ 0 w 100"/>
                <a:gd name="T43" fmla="*/ 1 h 134"/>
                <a:gd name="T44" fmla="*/ 0 w 100"/>
                <a:gd name="T45" fmla="*/ 1 h 134"/>
                <a:gd name="T46" fmla="*/ 0 w 100"/>
                <a:gd name="T47" fmla="*/ 1 h 134"/>
                <a:gd name="T48" fmla="*/ 1 w 100"/>
                <a:gd name="T49" fmla="*/ 1 h 134"/>
                <a:gd name="T50" fmla="*/ 1 w 100"/>
                <a:gd name="T51" fmla="*/ 0 h 134"/>
                <a:gd name="T52" fmla="*/ 1 w 100"/>
                <a:gd name="T53" fmla="*/ 0 h 134"/>
                <a:gd name="T54" fmla="*/ 1 w 100"/>
                <a:gd name="T55" fmla="*/ 0 h 134"/>
                <a:gd name="T56" fmla="*/ 1 w 100"/>
                <a:gd name="T57" fmla="*/ 1 h 134"/>
                <a:gd name="T58" fmla="*/ 1 w 100"/>
                <a:gd name="T59" fmla="*/ 1 h 134"/>
                <a:gd name="T60" fmla="*/ 1 w 100"/>
                <a:gd name="T61" fmla="*/ 1 h 134"/>
                <a:gd name="T62" fmla="*/ 1 w 100"/>
                <a:gd name="T63" fmla="*/ 1 h 134"/>
                <a:gd name="T64" fmla="*/ 1 w 100"/>
                <a:gd name="T65" fmla="*/ 1 h 134"/>
                <a:gd name="T66" fmla="*/ 1 w 100"/>
                <a:gd name="T67" fmla="*/ 1 h 134"/>
                <a:gd name="T68" fmla="*/ 1 w 100"/>
                <a:gd name="T69" fmla="*/ 1 h 134"/>
                <a:gd name="T70" fmla="*/ 1 w 100"/>
                <a:gd name="T71" fmla="*/ 1 h 134"/>
                <a:gd name="T72" fmla="*/ 1 w 100"/>
                <a:gd name="T73" fmla="*/ 1 h 134"/>
                <a:gd name="T74" fmla="*/ 1 w 100"/>
                <a:gd name="T75" fmla="*/ 1 h 134"/>
                <a:gd name="T76" fmla="*/ 1 w 100"/>
                <a:gd name="T77" fmla="*/ 1 h 134"/>
                <a:gd name="T78" fmla="*/ 1 w 100"/>
                <a:gd name="T79" fmla="*/ 0 h 134"/>
                <a:gd name="T80" fmla="*/ 1 w 100"/>
                <a:gd name="T81" fmla="*/ 0 h 134"/>
                <a:gd name="T82" fmla="*/ 1 w 100"/>
                <a:gd name="T83" fmla="*/ 0 h 134"/>
                <a:gd name="T84" fmla="*/ 1 w 100"/>
                <a:gd name="T85" fmla="*/ 0 h 134"/>
                <a:gd name="T86" fmla="*/ 1 w 100"/>
                <a:gd name="T87" fmla="*/ 0 h 134"/>
                <a:gd name="T88" fmla="*/ 1 w 100"/>
                <a:gd name="T89" fmla="*/ 1 h 134"/>
                <a:gd name="T90" fmla="*/ 1 w 100"/>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4">
                  <a:moveTo>
                    <a:pt x="100" y="125"/>
                  </a:moveTo>
                  <a:lnTo>
                    <a:pt x="100" y="125"/>
                  </a:lnTo>
                  <a:lnTo>
                    <a:pt x="100" y="129"/>
                  </a:lnTo>
                  <a:lnTo>
                    <a:pt x="98" y="131"/>
                  </a:lnTo>
                  <a:lnTo>
                    <a:pt x="95" y="132"/>
                  </a:lnTo>
                  <a:lnTo>
                    <a:pt x="92" y="134"/>
                  </a:lnTo>
                  <a:lnTo>
                    <a:pt x="86" y="134"/>
                  </a:lnTo>
                  <a:lnTo>
                    <a:pt x="81" y="132"/>
                  </a:lnTo>
                  <a:lnTo>
                    <a:pt x="78" y="130"/>
                  </a:lnTo>
                  <a:lnTo>
                    <a:pt x="73" y="127"/>
                  </a:lnTo>
                  <a:lnTo>
                    <a:pt x="70" y="120"/>
                  </a:lnTo>
                  <a:lnTo>
                    <a:pt x="30" y="44"/>
                  </a:lnTo>
                  <a:lnTo>
                    <a:pt x="23" y="32"/>
                  </a:lnTo>
                  <a:lnTo>
                    <a:pt x="17" y="19"/>
                  </a:lnTo>
                  <a:lnTo>
                    <a:pt x="17" y="34"/>
                  </a:lnTo>
                  <a:lnTo>
                    <a:pt x="17" y="49"/>
                  </a:lnTo>
                  <a:lnTo>
                    <a:pt x="17" y="130"/>
                  </a:lnTo>
                  <a:lnTo>
                    <a:pt x="17" y="131"/>
                  </a:lnTo>
                  <a:lnTo>
                    <a:pt x="16" y="132"/>
                  </a:lnTo>
                  <a:lnTo>
                    <a:pt x="12" y="134"/>
                  </a:lnTo>
                  <a:lnTo>
                    <a:pt x="8" y="134"/>
                  </a:lnTo>
                  <a:lnTo>
                    <a:pt x="4" y="134"/>
                  </a:lnTo>
                  <a:lnTo>
                    <a:pt x="1" y="132"/>
                  </a:lnTo>
                  <a:lnTo>
                    <a:pt x="0" y="131"/>
                  </a:lnTo>
                  <a:lnTo>
                    <a:pt x="0" y="130"/>
                  </a:lnTo>
                  <a:lnTo>
                    <a:pt x="0" y="7"/>
                  </a:lnTo>
                  <a:lnTo>
                    <a:pt x="0" y="3"/>
                  </a:lnTo>
                  <a:lnTo>
                    <a:pt x="2" y="1"/>
                  </a:lnTo>
                  <a:lnTo>
                    <a:pt x="4" y="0"/>
                  </a:lnTo>
                  <a:lnTo>
                    <a:pt x="7" y="0"/>
                  </a:lnTo>
                  <a:lnTo>
                    <a:pt x="16" y="0"/>
                  </a:lnTo>
                  <a:lnTo>
                    <a:pt x="20" y="0"/>
                  </a:lnTo>
                  <a:lnTo>
                    <a:pt x="25" y="2"/>
                  </a:lnTo>
                  <a:lnTo>
                    <a:pt x="27" y="6"/>
                  </a:lnTo>
                  <a:lnTo>
                    <a:pt x="31" y="10"/>
                  </a:lnTo>
                  <a:lnTo>
                    <a:pt x="62" y="69"/>
                  </a:lnTo>
                  <a:lnTo>
                    <a:pt x="68" y="79"/>
                  </a:lnTo>
                  <a:lnTo>
                    <a:pt x="73" y="90"/>
                  </a:lnTo>
                  <a:lnTo>
                    <a:pt x="78" y="99"/>
                  </a:lnTo>
                  <a:lnTo>
                    <a:pt x="83" y="109"/>
                  </a:lnTo>
                  <a:lnTo>
                    <a:pt x="83" y="92"/>
                  </a:lnTo>
                  <a:lnTo>
                    <a:pt x="83" y="75"/>
                  </a:lnTo>
                  <a:lnTo>
                    <a:pt x="83" y="2"/>
                  </a:lnTo>
                  <a:lnTo>
                    <a:pt x="83" y="1"/>
                  </a:lnTo>
                  <a:lnTo>
                    <a:pt x="84" y="0"/>
                  </a:lnTo>
                  <a:lnTo>
                    <a:pt x="87" y="0"/>
                  </a:lnTo>
                  <a:lnTo>
                    <a:pt x="92" y="0"/>
                  </a:lnTo>
                  <a:lnTo>
                    <a:pt x="95" y="0"/>
                  </a:lnTo>
                  <a:lnTo>
                    <a:pt x="99" y="0"/>
                  </a:lnTo>
                  <a:lnTo>
                    <a:pt x="100" y="1"/>
                  </a:lnTo>
                  <a:lnTo>
                    <a:pt x="100" y="2"/>
                  </a:lnTo>
                  <a:lnTo>
                    <a:pt x="100" y="12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7" name="Freeform 39">
              <a:extLst>
                <a:ext uri="{FF2B5EF4-FFF2-40B4-BE49-F238E27FC236}">
                  <a16:creationId xmlns:a16="http://schemas.microsoft.com/office/drawing/2014/main" id="{5C75314D-36BA-487A-BF1E-9D89EB7EC180}"/>
                </a:ext>
              </a:extLst>
            </p:cNvPr>
            <p:cNvSpPr>
              <a:spLocks noEditPoints="1"/>
            </p:cNvSpPr>
            <p:nvPr userDrawn="1"/>
          </p:nvSpPr>
          <p:spPr bwMode="auto">
            <a:xfrm>
              <a:off x="1362" y="2386"/>
              <a:ext cx="46" cy="50"/>
            </a:xfrm>
            <a:custGeom>
              <a:avLst/>
              <a:gdLst>
                <a:gd name="T0" fmla="*/ 0 w 93"/>
                <a:gd name="T1" fmla="*/ 0 h 102"/>
                <a:gd name="T2" fmla="*/ 0 w 93"/>
                <a:gd name="T3" fmla="*/ 0 h 102"/>
                <a:gd name="T4" fmla="*/ 0 w 93"/>
                <a:gd name="T5" fmla="*/ 0 h 102"/>
                <a:gd name="T6" fmla="*/ 0 w 93"/>
                <a:gd name="T7" fmla="*/ 0 h 102"/>
                <a:gd name="T8" fmla="*/ 0 w 93"/>
                <a:gd name="T9" fmla="*/ 0 h 102"/>
                <a:gd name="T10" fmla="*/ 0 w 93"/>
                <a:gd name="T11" fmla="*/ 0 h 102"/>
                <a:gd name="T12" fmla="*/ 0 w 93"/>
                <a:gd name="T13" fmla="*/ 0 h 102"/>
                <a:gd name="T14" fmla="*/ 0 w 93"/>
                <a:gd name="T15" fmla="*/ 0 h 102"/>
                <a:gd name="T16" fmla="*/ 0 w 93"/>
                <a:gd name="T17" fmla="*/ 0 h 102"/>
                <a:gd name="T18" fmla="*/ 0 w 93"/>
                <a:gd name="T19" fmla="*/ 0 h 102"/>
                <a:gd name="T20" fmla="*/ 0 w 93"/>
                <a:gd name="T21" fmla="*/ 0 h 102"/>
                <a:gd name="T22" fmla="*/ 0 w 93"/>
                <a:gd name="T23" fmla="*/ 0 h 102"/>
                <a:gd name="T24" fmla="*/ 0 w 93"/>
                <a:gd name="T25" fmla="*/ 0 h 102"/>
                <a:gd name="T26" fmla="*/ 0 w 93"/>
                <a:gd name="T27" fmla="*/ 0 h 102"/>
                <a:gd name="T28" fmla="*/ 0 w 93"/>
                <a:gd name="T29" fmla="*/ 0 h 102"/>
                <a:gd name="T30" fmla="*/ 0 w 93"/>
                <a:gd name="T31" fmla="*/ 0 h 102"/>
                <a:gd name="T32" fmla="*/ 0 w 93"/>
                <a:gd name="T33" fmla="*/ 0 h 102"/>
                <a:gd name="T34" fmla="*/ 0 w 93"/>
                <a:gd name="T35" fmla="*/ 0 h 102"/>
                <a:gd name="T36" fmla="*/ 0 w 93"/>
                <a:gd name="T37" fmla="*/ 0 h 102"/>
                <a:gd name="T38" fmla="*/ 0 w 93"/>
                <a:gd name="T39" fmla="*/ 0 h 102"/>
                <a:gd name="T40" fmla="*/ 0 w 93"/>
                <a:gd name="T41" fmla="*/ 0 h 102"/>
                <a:gd name="T42" fmla="*/ 0 w 93"/>
                <a:gd name="T43" fmla="*/ 0 h 102"/>
                <a:gd name="T44" fmla="*/ 0 w 93"/>
                <a:gd name="T45" fmla="*/ 0 h 102"/>
                <a:gd name="T46" fmla="*/ 0 w 93"/>
                <a:gd name="T47" fmla="*/ 0 h 102"/>
                <a:gd name="T48" fmla="*/ 0 w 93"/>
                <a:gd name="T49" fmla="*/ 0 h 102"/>
                <a:gd name="T50" fmla="*/ 0 w 93"/>
                <a:gd name="T51" fmla="*/ 0 h 102"/>
                <a:gd name="T52" fmla="*/ 0 w 93"/>
                <a:gd name="T53" fmla="*/ 0 h 102"/>
                <a:gd name="T54" fmla="*/ 0 w 93"/>
                <a:gd name="T55" fmla="*/ 0 h 102"/>
                <a:gd name="T56" fmla="*/ 0 w 93"/>
                <a:gd name="T57" fmla="*/ 0 h 102"/>
                <a:gd name="T58" fmla="*/ 0 w 93"/>
                <a:gd name="T59" fmla="*/ 0 h 102"/>
                <a:gd name="T60" fmla="*/ 0 w 93"/>
                <a:gd name="T61" fmla="*/ 0 h 102"/>
                <a:gd name="T62" fmla="*/ 0 w 93"/>
                <a:gd name="T63" fmla="*/ 0 h 102"/>
                <a:gd name="T64" fmla="*/ 0 w 93"/>
                <a:gd name="T65" fmla="*/ 0 h 102"/>
                <a:gd name="T66" fmla="*/ 0 w 93"/>
                <a:gd name="T67" fmla="*/ 0 h 102"/>
                <a:gd name="T68" fmla="*/ 0 w 93"/>
                <a:gd name="T69" fmla="*/ 0 h 102"/>
                <a:gd name="T70" fmla="*/ 0 w 93"/>
                <a:gd name="T71" fmla="*/ 0 h 102"/>
                <a:gd name="T72" fmla="*/ 0 w 93"/>
                <a:gd name="T73" fmla="*/ 0 h 102"/>
                <a:gd name="T74" fmla="*/ 0 w 93"/>
                <a:gd name="T75" fmla="*/ 0 h 102"/>
                <a:gd name="T76" fmla="*/ 0 w 93"/>
                <a:gd name="T77" fmla="*/ 0 h 102"/>
                <a:gd name="T78" fmla="*/ 0 w 93"/>
                <a:gd name="T79" fmla="*/ 0 h 102"/>
                <a:gd name="T80" fmla="*/ 0 w 93"/>
                <a:gd name="T81" fmla="*/ 0 h 102"/>
                <a:gd name="T82" fmla="*/ 0 w 93"/>
                <a:gd name="T83" fmla="*/ 0 h 102"/>
                <a:gd name="T84" fmla="*/ 0 w 93"/>
                <a:gd name="T85" fmla="*/ 0 h 102"/>
                <a:gd name="T86" fmla="*/ 0 w 93"/>
                <a:gd name="T87" fmla="*/ 0 h 102"/>
                <a:gd name="T88" fmla="*/ 0 w 93"/>
                <a:gd name="T89" fmla="*/ 0 h 102"/>
                <a:gd name="T90" fmla="*/ 0 w 93"/>
                <a:gd name="T91" fmla="*/ 0 h 102"/>
                <a:gd name="T92" fmla="*/ 0 w 93"/>
                <a:gd name="T93" fmla="*/ 0 h 102"/>
                <a:gd name="T94" fmla="*/ 0 w 93"/>
                <a:gd name="T95" fmla="*/ 0 h 102"/>
                <a:gd name="T96" fmla="*/ 0 w 93"/>
                <a:gd name="T97" fmla="*/ 0 h 102"/>
                <a:gd name="T98" fmla="*/ 0 w 93"/>
                <a:gd name="T99" fmla="*/ 0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2">
                  <a:moveTo>
                    <a:pt x="93" y="50"/>
                  </a:moveTo>
                  <a:lnTo>
                    <a:pt x="93" y="50"/>
                  </a:lnTo>
                  <a:lnTo>
                    <a:pt x="91" y="61"/>
                  </a:lnTo>
                  <a:lnTo>
                    <a:pt x="89" y="71"/>
                  </a:lnTo>
                  <a:lnTo>
                    <a:pt x="86" y="80"/>
                  </a:lnTo>
                  <a:lnTo>
                    <a:pt x="81" y="87"/>
                  </a:lnTo>
                  <a:lnTo>
                    <a:pt x="74" y="94"/>
                  </a:lnTo>
                  <a:lnTo>
                    <a:pt x="66" y="98"/>
                  </a:lnTo>
                  <a:lnTo>
                    <a:pt x="56" y="101"/>
                  </a:lnTo>
                  <a:lnTo>
                    <a:pt x="45" y="102"/>
                  </a:lnTo>
                  <a:lnTo>
                    <a:pt x="35" y="101"/>
                  </a:lnTo>
                  <a:lnTo>
                    <a:pt x="26" y="98"/>
                  </a:lnTo>
                  <a:lnTo>
                    <a:pt x="18" y="95"/>
                  </a:lnTo>
                  <a:lnTo>
                    <a:pt x="11" y="89"/>
                  </a:lnTo>
                  <a:lnTo>
                    <a:pt x="6" y="81"/>
                  </a:lnTo>
                  <a:lnTo>
                    <a:pt x="3" y="73"/>
                  </a:lnTo>
                  <a:lnTo>
                    <a:pt x="0" y="62"/>
                  </a:lnTo>
                  <a:lnTo>
                    <a:pt x="0" y="52"/>
                  </a:lnTo>
                  <a:lnTo>
                    <a:pt x="0" y="41"/>
                  </a:lnTo>
                  <a:lnTo>
                    <a:pt x="3" y="31"/>
                  </a:lnTo>
                  <a:lnTo>
                    <a:pt x="6" y="22"/>
                  </a:lnTo>
                  <a:lnTo>
                    <a:pt x="12" y="14"/>
                  </a:lnTo>
                  <a:lnTo>
                    <a:pt x="19" y="8"/>
                  </a:lnTo>
                  <a:lnTo>
                    <a:pt x="27" y="4"/>
                  </a:lnTo>
                  <a:lnTo>
                    <a:pt x="36" y="1"/>
                  </a:lnTo>
                  <a:lnTo>
                    <a:pt x="48" y="0"/>
                  </a:lnTo>
                  <a:lnTo>
                    <a:pt x="58" y="1"/>
                  </a:lnTo>
                  <a:lnTo>
                    <a:pt x="67" y="4"/>
                  </a:lnTo>
                  <a:lnTo>
                    <a:pt x="75" y="7"/>
                  </a:lnTo>
                  <a:lnTo>
                    <a:pt x="81" y="13"/>
                  </a:lnTo>
                  <a:lnTo>
                    <a:pt x="86" y="21"/>
                  </a:lnTo>
                  <a:lnTo>
                    <a:pt x="90" y="29"/>
                  </a:lnTo>
                  <a:lnTo>
                    <a:pt x="91" y="39"/>
                  </a:lnTo>
                  <a:lnTo>
                    <a:pt x="93" y="50"/>
                  </a:lnTo>
                  <a:close/>
                  <a:moveTo>
                    <a:pt x="75" y="51"/>
                  </a:moveTo>
                  <a:lnTo>
                    <a:pt x="75" y="51"/>
                  </a:lnTo>
                  <a:lnTo>
                    <a:pt x="74" y="44"/>
                  </a:lnTo>
                  <a:lnTo>
                    <a:pt x="73" y="37"/>
                  </a:lnTo>
                  <a:lnTo>
                    <a:pt x="72" y="30"/>
                  </a:lnTo>
                  <a:lnTo>
                    <a:pt x="68" y="26"/>
                  </a:lnTo>
                  <a:lnTo>
                    <a:pt x="65" y="21"/>
                  </a:lnTo>
                  <a:lnTo>
                    <a:pt x="60" y="18"/>
                  </a:lnTo>
                  <a:lnTo>
                    <a:pt x="55" y="15"/>
                  </a:lnTo>
                  <a:lnTo>
                    <a:pt x="47" y="14"/>
                  </a:lnTo>
                  <a:lnTo>
                    <a:pt x="40" y="15"/>
                  </a:lnTo>
                  <a:lnTo>
                    <a:pt x="34" y="16"/>
                  </a:lnTo>
                  <a:lnTo>
                    <a:pt x="28" y="20"/>
                  </a:lnTo>
                  <a:lnTo>
                    <a:pt x="25" y="24"/>
                  </a:lnTo>
                  <a:lnTo>
                    <a:pt x="21" y="30"/>
                  </a:lnTo>
                  <a:lnTo>
                    <a:pt x="19" y="36"/>
                  </a:lnTo>
                  <a:lnTo>
                    <a:pt x="18" y="43"/>
                  </a:lnTo>
                  <a:lnTo>
                    <a:pt x="18" y="51"/>
                  </a:lnTo>
                  <a:lnTo>
                    <a:pt x="18" y="58"/>
                  </a:lnTo>
                  <a:lnTo>
                    <a:pt x="19" y="65"/>
                  </a:lnTo>
                  <a:lnTo>
                    <a:pt x="21" y="72"/>
                  </a:lnTo>
                  <a:lnTo>
                    <a:pt x="24" y="76"/>
                  </a:lnTo>
                  <a:lnTo>
                    <a:pt x="27" y="81"/>
                  </a:lnTo>
                  <a:lnTo>
                    <a:pt x="33" y="84"/>
                  </a:lnTo>
                  <a:lnTo>
                    <a:pt x="38" y="87"/>
                  </a:lnTo>
                  <a:lnTo>
                    <a:pt x="47" y="88"/>
                  </a:lnTo>
                  <a:lnTo>
                    <a:pt x="53" y="87"/>
                  </a:lnTo>
                  <a:lnTo>
                    <a:pt x="59" y="84"/>
                  </a:lnTo>
                  <a:lnTo>
                    <a:pt x="64" y="82"/>
                  </a:lnTo>
                  <a:lnTo>
                    <a:pt x="68" y="77"/>
                  </a:lnTo>
                  <a:lnTo>
                    <a:pt x="71" y="72"/>
                  </a:lnTo>
                  <a:lnTo>
                    <a:pt x="73" y="66"/>
                  </a:lnTo>
                  <a:lnTo>
                    <a:pt x="74"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8" name="Freeform 40">
              <a:extLst>
                <a:ext uri="{FF2B5EF4-FFF2-40B4-BE49-F238E27FC236}">
                  <a16:creationId xmlns:a16="http://schemas.microsoft.com/office/drawing/2014/main" id="{4DB405FD-E1A4-4E1F-99FC-867915978999}"/>
                </a:ext>
              </a:extLst>
            </p:cNvPr>
            <p:cNvSpPr>
              <a:spLocks/>
            </p:cNvSpPr>
            <p:nvPr userDrawn="1"/>
          </p:nvSpPr>
          <p:spPr bwMode="auto">
            <a:xfrm>
              <a:off x="2735" y="1500"/>
              <a:ext cx="51" cy="66"/>
            </a:xfrm>
            <a:custGeom>
              <a:avLst/>
              <a:gdLst>
                <a:gd name="T0" fmla="*/ 1 w 101"/>
                <a:gd name="T1" fmla="*/ 0 h 134"/>
                <a:gd name="T2" fmla="*/ 1 w 101"/>
                <a:gd name="T3" fmla="*/ 0 h 134"/>
                <a:gd name="T4" fmla="*/ 1 w 101"/>
                <a:gd name="T5" fmla="*/ 0 h 134"/>
                <a:gd name="T6" fmla="*/ 1 w 101"/>
                <a:gd name="T7" fmla="*/ 0 h 134"/>
                <a:gd name="T8" fmla="*/ 1 w 101"/>
                <a:gd name="T9" fmla="*/ 0 h 134"/>
                <a:gd name="T10" fmla="*/ 1 w 101"/>
                <a:gd name="T11" fmla="*/ 0 h 134"/>
                <a:gd name="T12" fmla="*/ 1 w 101"/>
                <a:gd name="T13" fmla="*/ 0 h 134"/>
                <a:gd name="T14" fmla="*/ 1 w 101"/>
                <a:gd name="T15" fmla="*/ 0 h 134"/>
                <a:gd name="T16" fmla="*/ 1 w 101"/>
                <a:gd name="T17" fmla="*/ 0 h 134"/>
                <a:gd name="T18" fmla="*/ 1 w 101"/>
                <a:gd name="T19" fmla="*/ 0 h 134"/>
                <a:gd name="T20" fmla="*/ 1 w 101"/>
                <a:gd name="T21" fmla="*/ 0 h 134"/>
                <a:gd name="T22" fmla="*/ 1 w 101"/>
                <a:gd name="T23" fmla="*/ 0 h 134"/>
                <a:gd name="T24" fmla="*/ 1 w 101"/>
                <a:gd name="T25" fmla="*/ 0 h 134"/>
                <a:gd name="T26" fmla="*/ 1 w 101"/>
                <a:gd name="T27" fmla="*/ 0 h 134"/>
                <a:gd name="T28" fmla="*/ 1 w 101"/>
                <a:gd name="T29" fmla="*/ 0 h 134"/>
                <a:gd name="T30" fmla="*/ 1 w 101"/>
                <a:gd name="T31" fmla="*/ 0 h 134"/>
                <a:gd name="T32" fmla="*/ 1 w 101"/>
                <a:gd name="T33" fmla="*/ 0 h 134"/>
                <a:gd name="T34" fmla="*/ 1 w 101"/>
                <a:gd name="T35" fmla="*/ 0 h 134"/>
                <a:gd name="T36" fmla="*/ 1 w 101"/>
                <a:gd name="T37" fmla="*/ 0 h 134"/>
                <a:gd name="T38" fmla="*/ 1 w 101"/>
                <a:gd name="T39" fmla="*/ 0 h 134"/>
                <a:gd name="T40" fmla="*/ 1 w 101"/>
                <a:gd name="T41" fmla="*/ 0 h 134"/>
                <a:gd name="T42" fmla="*/ 1 w 101"/>
                <a:gd name="T43" fmla="*/ 0 h 134"/>
                <a:gd name="T44" fmla="*/ 0 w 101"/>
                <a:gd name="T45" fmla="*/ 0 h 134"/>
                <a:gd name="T46" fmla="*/ 1 w 101"/>
                <a:gd name="T47" fmla="*/ 0 h 134"/>
                <a:gd name="T48" fmla="*/ 1 w 101"/>
                <a:gd name="T49" fmla="*/ 0 h 134"/>
                <a:gd name="T50" fmla="*/ 1 w 101"/>
                <a:gd name="T51" fmla="*/ 0 h 134"/>
                <a:gd name="T52" fmla="*/ 1 w 101"/>
                <a:gd name="T53" fmla="*/ 0 h 134"/>
                <a:gd name="T54" fmla="*/ 1 w 101"/>
                <a:gd name="T55" fmla="*/ 0 h 134"/>
                <a:gd name="T56" fmla="*/ 1 w 101"/>
                <a:gd name="T57" fmla="*/ 0 h 134"/>
                <a:gd name="T58" fmla="*/ 1 w 101"/>
                <a:gd name="T59" fmla="*/ 0 h 134"/>
                <a:gd name="T60" fmla="*/ 1 w 101"/>
                <a:gd name="T61" fmla="*/ 0 h 134"/>
                <a:gd name="T62" fmla="*/ 1 w 101"/>
                <a:gd name="T63" fmla="*/ 0 h 134"/>
                <a:gd name="T64" fmla="*/ 1 w 101"/>
                <a:gd name="T65" fmla="*/ 0 h 134"/>
                <a:gd name="T66" fmla="*/ 1 w 101"/>
                <a:gd name="T67" fmla="*/ 0 h 134"/>
                <a:gd name="T68" fmla="*/ 1 w 101"/>
                <a:gd name="T69" fmla="*/ 0 h 134"/>
                <a:gd name="T70" fmla="*/ 1 w 101"/>
                <a:gd name="T71" fmla="*/ 0 h 134"/>
                <a:gd name="T72" fmla="*/ 1 w 101"/>
                <a:gd name="T73" fmla="*/ 0 h 134"/>
                <a:gd name="T74" fmla="*/ 1 w 101"/>
                <a:gd name="T75" fmla="*/ 0 h 134"/>
                <a:gd name="T76" fmla="*/ 1 w 101"/>
                <a:gd name="T77" fmla="*/ 0 h 134"/>
                <a:gd name="T78" fmla="*/ 1 w 101"/>
                <a:gd name="T79" fmla="*/ 0 h 134"/>
                <a:gd name="T80" fmla="*/ 1 w 101"/>
                <a:gd name="T81" fmla="*/ 0 h 134"/>
                <a:gd name="T82" fmla="*/ 1 w 101"/>
                <a:gd name="T83" fmla="*/ 0 h 134"/>
                <a:gd name="T84" fmla="*/ 1 w 101"/>
                <a:gd name="T85" fmla="*/ 0 h 134"/>
                <a:gd name="T86" fmla="*/ 1 w 101"/>
                <a:gd name="T87" fmla="*/ 0 h 134"/>
                <a:gd name="T88" fmla="*/ 1 w 101"/>
                <a:gd name="T89" fmla="*/ 0 h 134"/>
                <a:gd name="T90" fmla="*/ 1 w 101"/>
                <a:gd name="T91" fmla="*/ 0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1" h="134">
                  <a:moveTo>
                    <a:pt x="101" y="126"/>
                  </a:moveTo>
                  <a:lnTo>
                    <a:pt x="101" y="126"/>
                  </a:lnTo>
                  <a:lnTo>
                    <a:pt x="100" y="129"/>
                  </a:lnTo>
                  <a:lnTo>
                    <a:pt x="98" y="132"/>
                  </a:lnTo>
                  <a:lnTo>
                    <a:pt x="95" y="134"/>
                  </a:lnTo>
                  <a:lnTo>
                    <a:pt x="93" y="134"/>
                  </a:lnTo>
                  <a:lnTo>
                    <a:pt x="87" y="134"/>
                  </a:lnTo>
                  <a:lnTo>
                    <a:pt x="83" y="134"/>
                  </a:lnTo>
                  <a:lnTo>
                    <a:pt x="78" y="132"/>
                  </a:lnTo>
                  <a:lnTo>
                    <a:pt x="75" y="127"/>
                  </a:lnTo>
                  <a:lnTo>
                    <a:pt x="71" y="120"/>
                  </a:lnTo>
                  <a:lnTo>
                    <a:pt x="30" y="45"/>
                  </a:lnTo>
                  <a:lnTo>
                    <a:pt x="24" y="32"/>
                  </a:lnTo>
                  <a:lnTo>
                    <a:pt x="17" y="20"/>
                  </a:lnTo>
                  <a:lnTo>
                    <a:pt x="18" y="35"/>
                  </a:lnTo>
                  <a:lnTo>
                    <a:pt x="18" y="51"/>
                  </a:lnTo>
                  <a:lnTo>
                    <a:pt x="18" y="130"/>
                  </a:lnTo>
                  <a:lnTo>
                    <a:pt x="17" y="133"/>
                  </a:lnTo>
                  <a:lnTo>
                    <a:pt x="16" y="134"/>
                  </a:lnTo>
                  <a:lnTo>
                    <a:pt x="14" y="134"/>
                  </a:lnTo>
                  <a:lnTo>
                    <a:pt x="9" y="134"/>
                  </a:lnTo>
                  <a:lnTo>
                    <a:pt x="4" y="134"/>
                  </a:lnTo>
                  <a:lnTo>
                    <a:pt x="2" y="134"/>
                  </a:lnTo>
                  <a:lnTo>
                    <a:pt x="1" y="133"/>
                  </a:lnTo>
                  <a:lnTo>
                    <a:pt x="0" y="130"/>
                  </a:lnTo>
                  <a:lnTo>
                    <a:pt x="0" y="8"/>
                  </a:lnTo>
                  <a:lnTo>
                    <a:pt x="1" y="5"/>
                  </a:lnTo>
                  <a:lnTo>
                    <a:pt x="2" y="2"/>
                  </a:lnTo>
                  <a:lnTo>
                    <a:pt x="4" y="1"/>
                  </a:lnTo>
                  <a:lnTo>
                    <a:pt x="8" y="0"/>
                  </a:lnTo>
                  <a:lnTo>
                    <a:pt x="16" y="0"/>
                  </a:lnTo>
                  <a:lnTo>
                    <a:pt x="22" y="1"/>
                  </a:lnTo>
                  <a:lnTo>
                    <a:pt x="25" y="2"/>
                  </a:lnTo>
                  <a:lnTo>
                    <a:pt x="28" y="6"/>
                  </a:lnTo>
                  <a:lnTo>
                    <a:pt x="32" y="12"/>
                  </a:lnTo>
                  <a:lnTo>
                    <a:pt x="63" y="69"/>
                  </a:lnTo>
                  <a:lnTo>
                    <a:pt x="68" y="80"/>
                  </a:lnTo>
                  <a:lnTo>
                    <a:pt x="73" y="90"/>
                  </a:lnTo>
                  <a:lnTo>
                    <a:pt x="78" y="99"/>
                  </a:lnTo>
                  <a:lnTo>
                    <a:pt x="83" y="110"/>
                  </a:lnTo>
                  <a:lnTo>
                    <a:pt x="84" y="110"/>
                  </a:lnTo>
                  <a:lnTo>
                    <a:pt x="83" y="92"/>
                  </a:lnTo>
                  <a:lnTo>
                    <a:pt x="83" y="75"/>
                  </a:lnTo>
                  <a:lnTo>
                    <a:pt x="83" y="4"/>
                  </a:lnTo>
                  <a:lnTo>
                    <a:pt x="84" y="2"/>
                  </a:lnTo>
                  <a:lnTo>
                    <a:pt x="85" y="1"/>
                  </a:lnTo>
                  <a:lnTo>
                    <a:pt x="87" y="0"/>
                  </a:lnTo>
                  <a:lnTo>
                    <a:pt x="92" y="0"/>
                  </a:lnTo>
                  <a:lnTo>
                    <a:pt x="96" y="0"/>
                  </a:lnTo>
                  <a:lnTo>
                    <a:pt x="99" y="1"/>
                  </a:lnTo>
                  <a:lnTo>
                    <a:pt x="100" y="2"/>
                  </a:lnTo>
                  <a:lnTo>
                    <a:pt x="101" y="4"/>
                  </a:lnTo>
                  <a:lnTo>
                    <a:pt x="101" y="126"/>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9" name="Freeform 41">
              <a:extLst>
                <a:ext uri="{FF2B5EF4-FFF2-40B4-BE49-F238E27FC236}">
                  <a16:creationId xmlns:a16="http://schemas.microsoft.com/office/drawing/2014/main" id="{74484C1F-01EE-40C2-925B-AB45B18701FB}"/>
                </a:ext>
              </a:extLst>
            </p:cNvPr>
            <p:cNvSpPr>
              <a:spLocks noEditPoints="1"/>
            </p:cNvSpPr>
            <p:nvPr userDrawn="1"/>
          </p:nvSpPr>
          <p:spPr bwMode="auto">
            <a:xfrm>
              <a:off x="2799" y="1516"/>
              <a:ext cx="46" cy="51"/>
            </a:xfrm>
            <a:custGeom>
              <a:avLst/>
              <a:gdLst>
                <a:gd name="T0" fmla="*/ 1 w 92"/>
                <a:gd name="T1" fmla="*/ 1 h 101"/>
                <a:gd name="T2" fmla="*/ 1 w 92"/>
                <a:gd name="T3" fmla="*/ 1 h 101"/>
                <a:gd name="T4" fmla="*/ 1 w 92"/>
                <a:gd name="T5" fmla="*/ 1 h 101"/>
                <a:gd name="T6" fmla="*/ 1 w 92"/>
                <a:gd name="T7" fmla="*/ 1 h 101"/>
                <a:gd name="T8" fmla="*/ 1 w 92"/>
                <a:gd name="T9" fmla="*/ 1 h 101"/>
                <a:gd name="T10" fmla="*/ 1 w 92"/>
                <a:gd name="T11" fmla="*/ 1 h 101"/>
                <a:gd name="T12" fmla="*/ 1 w 92"/>
                <a:gd name="T13" fmla="*/ 1 h 101"/>
                <a:gd name="T14" fmla="*/ 1 w 92"/>
                <a:gd name="T15" fmla="*/ 1 h 101"/>
                <a:gd name="T16" fmla="*/ 1 w 92"/>
                <a:gd name="T17" fmla="*/ 1 h 101"/>
                <a:gd name="T18" fmla="*/ 1 w 92"/>
                <a:gd name="T19" fmla="*/ 1 h 101"/>
                <a:gd name="T20" fmla="*/ 1 w 92"/>
                <a:gd name="T21" fmla="*/ 1 h 101"/>
                <a:gd name="T22" fmla="*/ 1 w 92"/>
                <a:gd name="T23" fmla="*/ 1 h 101"/>
                <a:gd name="T24" fmla="*/ 0 w 92"/>
                <a:gd name="T25" fmla="*/ 1 h 101"/>
                <a:gd name="T26" fmla="*/ 1 w 92"/>
                <a:gd name="T27" fmla="*/ 1 h 101"/>
                <a:gd name="T28" fmla="*/ 1 w 92"/>
                <a:gd name="T29" fmla="*/ 1 h 101"/>
                <a:gd name="T30" fmla="*/ 1 w 92"/>
                <a:gd name="T31" fmla="*/ 1 h 101"/>
                <a:gd name="T32" fmla="*/ 1 w 92"/>
                <a:gd name="T33" fmla="*/ 1 h 101"/>
                <a:gd name="T34" fmla="*/ 1 w 92"/>
                <a:gd name="T35" fmla="*/ 1 h 101"/>
                <a:gd name="T36" fmla="*/ 1 w 92"/>
                <a:gd name="T37" fmla="*/ 0 h 101"/>
                <a:gd name="T38" fmla="*/ 1 w 92"/>
                <a:gd name="T39" fmla="*/ 1 h 101"/>
                <a:gd name="T40" fmla="*/ 1 w 92"/>
                <a:gd name="T41" fmla="*/ 1 h 101"/>
                <a:gd name="T42" fmla="*/ 1 w 92"/>
                <a:gd name="T43" fmla="*/ 1 h 101"/>
                <a:gd name="T44" fmla="*/ 1 w 92"/>
                <a:gd name="T45" fmla="*/ 1 h 101"/>
                <a:gd name="T46" fmla="*/ 1 w 92"/>
                <a:gd name="T47" fmla="*/ 1 h 101"/>
                <a:gd name="T48" fmla="*/ 1 w 92"/>
                <a:gd name="T49" fmla="*/ 1 h 101"/>
                <a:gd name="T50" fmla="*/ 1 w 92"/>
                <a:gd name="T51" fmla="*/ 1 h 101"/>
                <a:gd name="T52" fmla="*/ 1 w 92"/>
                <a:gd name="T53" fmla="*/ 1 h 101"/>
                <a:gd name="T54" fmla="*/ 1 w 92"/>
                <a:gd name="T55" fmla="*/ 1 h 101"/>
                <a:gd name="T56" fmla="*/ 1 w 92"/>
                <a:gd name="T57" fmla="*/ 1 h 101"/>
                <a:gd name="T58" fmla="*/ 1 w 92"/>
                <a:gd name="T59" fmla="*/ 1 h 101"/>
                <a:gd name="T60" fmla="*/ 1 w 92"/>
                <a:gd name="T61" fmla="*/ 1 h 101"/>
                <a:gd name="T62" fmla="*/ 1 w 92"/>
                <a:gd name="T63" fmla="*/ 1 h 101"/>
                <a:gd name="T64" fmla="*/ 1 w 92"/>
                <a:gd name="T65" fmla="*/ 1 h 101"/>
                <a:gd name="T66" fmla="*/ 1 w 92"/>
                <a:gd name="T67" fmla="*/ 1 h 101"/>
                <a:gd name="T68" fmla="*/ 1 w 92"/>
                <a:gd name="T69" fmla="*/ 1 h 101"/>
                <a:gd name="T70" fmla="*/ 1 w 92"/>
                <a:gd name="T71" fmla="*/ 1 h 101"/>
                <a:gd name="T72" fmla="*/ 1 w 92"/>
                <a:gd name="T73" fmla="*/ 1 h 101"/>
                <a:gd name="T74" fmla="*/ 1 w 92"/>
                <a:gd name="T75" fmla="*/ 1 h 101"/>
                <a:gd name="T76" fmla="*/ 1 w 92"/>
                <a:gd name="T77" fmla="*/ 1 h 101"/>
                <a:gd name="T78" fmla="*/ 1 w 92"/>
                <a:gd name="T79" fmla="*/ 1 h 101"/>
                <a:gd name="T80" fmla="*/ 1 w 92"/>
                <a:gd name="T81" fmla="*/ 1 h 101"/>
                <a:gd name="T82" fmla="*/ 1 w 92"/>
                <a:gd name="T83" fmla="*/ 1 h 101"/>
                <a:gd name="T84" fmla="*/ 1 w 92"/>
                <a:gd name="T85" fmla="*/ 1 h 101"/>
                <a:gd name="T86" fmla="*/ 1 w 92"/>
                <a:gd name="T87" fmla="*/ 1 h 101"/>
                <a:gd name="T88" fmla="*/ 1 w 92"/>
                <a:gd name="T89" fmla="*/ 1 h 101"/>
                <a:gd name="T90" fmla="*/ 1 w 92"/>
                <a:gd name="T91" fmla="*/ 1 h 101"/>
                <a:gd name="T92" fmla="*/ 1 w 92"/>
                <a:gd name="T93" fmla="*/ 1 h 101"/>
                <a:gd name="T94" fmla="*/ 1 w 92"/>
                <a:gd name="T95" fmla="*/ 1 h 101"/>
                <a:gd name="T96" fmla="*/ 1 w 92"/>
                <a:gd name="T97" fmla="*/ 1 h 101"/>
                <a:gd name="T98" fmla="*/ 1 w 92"/>
                <a:gd name="T99" fmla="*/ 1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1">
                  <a:moveTo>
                    <a:pt x="92" y="49"/>
                  </a:moveTo>
                  <a:lnTo>
                    <a:pt x="92" y="49"/>
                  </a:lnTo>
                  <a:lnTo>
                    <a:pt x="92" y="61"/>
                  </a:lnTo>
                  <a:lnTo>
                    <a:pt x="89" y="71"/>
                  </a:lnTo>
                  <a:lnTo>
                    <a:pt x="86" y="79"/>
                  </a:lnTo>
                  <a:lnTo>
                    <a:pt x="80" y="87"/>
                  </a:lnTo>
                  <a:lnTo>
                    <a:pt x="73" y="93"/>
                  </a:lnTo>
                  <a:lnTo>
                    <a:pt x="65" y="98"/>
                  </a:lnTo>
                  <a:lnTo>
                    <a:pt x="56" y="101"/>
                  </a:lnTo>
                  <a:lnTo>
                    <a:pt x="44" y="101"/>
                  </a:lnTo>
                  <a:lnTo>
                    <a:pt x="34" y="101"/>
                  </a:lnTo>
                  <a:lnTo>
                    <a:pt x="25" y="98"/>
                  </a:lnTo>
                  <a:lnTo>
                    <a:pt x="17" y="94"/>
                  </a:lnTo>
                  <a:lnTo>
                    <a:pt x="11" y="88"/>
                  </a:lnTo>
                  <a:lnTo>
                    <a:pt x="5" y="81"/>
                  </a:lnTo>
                  <a:lnTo>
                    <a:pt x="2" y="72"/>
                  </a:lnTo>
                  <a:lnTo>
                    <a:pt x="1" y="63"/>
                  </a:lnTo>
                  <a:lnTo>
                    <a:pt x="0" y="51"/>
                  </a:lnTo>
                  <a:lnTo>
                    <a:pt x="1" y="41"/>
                  </a:lnTo>
                  <a:lnTo>
                    <a:pt x="3" y="31"/>
                  </a:lnTo>
                  <a:lnTo>
                    <a:pt x="6" y="21"/>
                  </a:lnTo>
                  <a:lnTo>
                    <a:pt x="11" y="15"/>
                  </a:lnTo>
                  <a:lnTo>
                    <a:pt x="18" y="8"/>
                  </a:lnTo>
                  <a:lnTo>
                    <a:pt x="26" y="3"/>
                  </a:lnTo>
                  <a:lnTo>
                    <a:pt x="35" y="1"/>
                  </a:lnTo>
                  <a:lnTo>
                    <a:pt x="47" y="0"/>
                  </a:lnTo>
                  <a:lnTo>
                    <a:pt x="57" y="1"/>
                  </a:lnTo>
                  <a:lnTo>
                    <a:pt x="66" y="3"/>
                  </a:lnTo>
                  <a:lnTo>
                    <a:pt x="74" y="8"/>
                  </a:lnTo>
                  <a:lnTo>
                    <a:pt x="81" y="13"/>
                  </a:lnTo>
                  <a:lnTo>
                    <a:pt x="86" y="20"/>
                  </a:lnTo>
                  <a:lnTo>
                    <a:pt x="89" y="28"/>
                  </a:lnTo>
                  <a:lnTo>
                    <a:pt x="92" y="39"/>
                  </a:lnTo>
                  <a:lnTo>
                    <a:pt x="92" y="49"/>
                  </a:lnTo>
                  <a:close/>
                  <a:moveTo>
                    <a:pt x="74" y="50"/>
                  </a:moveTo>
                  <a:lnTo>
                    <a:pt x="74" y="50"/>
                  </a:lnTo>
                  <a:lnTo>
                    <a:pt x="74" y="43"/>
                  </a:lnTo>
                  <a:lnTo>
                    <a:pt x="73" y="36"/>
                  </a:lnTo>
                  <a:lnTo>
                    <a:pt x="71" y="31"/>
                  </a:lnTo>
                  <a:lnTo>
                    <a:pt x="69" y="25"/>
                  </a:lnTo>
                  <a:lnTo>
                    <a:pt x="65" y="20"/>
                  </a:lnTo>
                  <a:lnTo>
                    <a:pt x="59" y="17"/>
                  </a:lnTo>
                  <a:lnTo>
                    <a:pt x="54" y="15"/>
                  </a:lnTo>
                  <a:lnTo>
                    <a:pt x="46" y="13"/>
                  </a:lnTo>
                  <a:lnTo>
                    <a:pt x="39" y="15"/>
                  </a:lnTo>
                  <a:lnTo>
                    <a:pt x="33" y="17"/>
                  </a:lnTo>
                  <a:lnTo>
                    <a:pt x="28" y="20"/>
                  </a:lnTo>
                  <a:lnTo>
                    <a:pt x="24" y="24"/>
                  </a:lnTo>
                  <a:lnTo>
                    <a:pt x="21" y="30"/>
                  </a:lnTo>
                  <a:lnTo>
                    <a:pt x="19" y="35"/>
                  </a:lnTo>
                  <a:lnTo>
                    <a:pt x="18" y="42"/>
                  </a:lnTo>
                  <a:lnTo>
                    <a:pt x="17" y="50"/>
                  </a:lnTo>
                  <a:lnTo>
                    <a:pt x="18" y="57"/>
                  </a:lnTo>
                  <a:lnTo>
                    <a:pt x="19" y="64"/>
                  </a:lnTo>
                  <a:lnTo>
                    <a:pt x="20" y="71"/>
                  </a:lnTo>
                  <a:lnTo>
                    <a:pt x="24" y="77"/>
                  </a:lnTo>
                  <a:lnTo>
                    <a:pt x="27" y="80"/>
                  </a:lnTo>
                  <a:lnTo>
                    <a:pt x="32" y="84"/>
                  </a:lnTo>
                  <a:lnTo>
                    <a:pt x="39" y="86"/>
                  </a:lnTo>
                  <a:lnTo>
                    <a:pt x="46" y="87"/>
                  </a:lnTo>
                  <a:lnTo>
                    <a:pt x="53" y="86"/>
                  </a:lnTo>
                  <a:lnTo>
                    <a:pt x="58" y="85"/>
                  </a:lnTo>
                  <a:lnTo>
                    <a:pt x="64" y="81"/>
                  </a:lnTo>
                  <a:lnTo>
                    <a:pt x="68" y="77"/>
                  </a:lnTo>
                  <a:lnTo>
                    <a:pt x="71" y="72"/>
                  </a:lnTo>
                  <a:lnTo>
                    <a:pt x="73" y="65"/>
                  </a:lnTo>
                  <a:lnTo>
                    <a:pt x="74" y="58"/>
                  </a:lnTo>
                  <a:lnTo>
                    <a:pt x="74" y="50"/>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0" name="Freeform 42">
              <a:extLst>
                <a:ext uri="{FF2B5EF4-FFF2-40B4-BE49-F238E27FC236}">
                  <a16:creationId xmlns:a16="http://schemas.microsoft.com/office/drawing/2014/main" id="{9304ED4D-AB8C-4621-9977-2095A90F2BA4}"/>
                </a:ext>
              </a:extLst>
            </p:cNvPr>
            <p:cNvSpPr>
              <a:spLocks/>
            </p:cNvSpPr>
            <p:nvPr userDrawn="1"/>
          </p:nvSpPr>
          <p:spPr bwMode="auto">
            <a:xfrm>
              <a:off x="4131" y="1118"/>
              <a:ext cx="50" cy="67"/>
            </a:xfrm>
            <a:custGeom>
              <a:avLst/>
              <a:gdLst>
                <a:gd name="T0" fmla="*/ 1 w 100"/>
                <a:gd name="T1" fmla="*/ 1 h 134"/>
                <a:gd name="T2" fmla="*/ 1 w 100"/>
                <a:gd name="T3" fmla="*/ 1 h 134"/>
                <a:gd name="T4" fmla="*/ 1 w 100"/>
                <a:gd name="T5" fmla="*/ 1 h 134"/>
                <a:gd name="T6" fmla="*/ 1 w 100"/>
                <a:gd name="T7" fmla="*/ 1 h 134"/>
                <a:gd name="T8" fmla="*/ 1 w 100"/>
                <a:gd name="T9" fmla="*/ 1 h 134"/>
                <a:gd name="T10" fmla="*/ 1 w 100"/>
                <a:gd name="T11" fmla="*/ 1 h 134"/>
                <a:gd name="T12" fmla="*/ 1 w 100"/>
                <a:gd name="T13" fmla="*/ 1 h 134"/>
                <a:gd name="T14" fmla="*/ 1 w 100"/>
                <a:gd name="T15" fmla="*/ 1 h 134"/>
                <a:gd name="T16" fmla="*/ 1 w 100"/>
                <a:gd name="T17" fmla="*/ 1 h 134"/>
                <a:gd name="T18" fmla="*/ 1 w 100"/>
                <a:gd name="T19" fmla="*/ 1 h 134"/>
                <a:gd name="T20" fmla="*/ 1 w 100"/>
                <a:gd name="T21" fmla="*/ 1 h 134"/>
                <a:gd name="T22" fmla="*/ 1 w 100"/>
                <a:gd name="T23" fmla="*/ 1 h 134"/>
                <a:gd name="T24" fmla="*/ 1 w 100"/>
                <a:gd name="T25" fmla="*/ 1 h 134"/>
                <a:gd name="T26" fmla="*/ 1 w 100"/>
                <a:gd name="T27" fmla="*/ 1 h 134"/>
                <a:gd name="T28" fmla="*/ 1 w 100"/>
                <a:gd name="T29" fmla="*/ 1 h 134"/>
                <a:gd name="T30" fmla="*/ 1 w 100"/>
                <a:gd name="T31" fmla="*/ 1 h 134"/>
                <a:gd name="T32" fmla="*/ 1 w 100"/>
                <a:gd name="T33" fmla="*/ 1 h 134"/>
                <a:gd name="T34" fmla="*/ 1 w 100"/>
                <a:gd name="T35" fmla="*/ 1 h 134"/>
                <a:gd name="T36" fmla="*/ 1 w 100"/>
                <a:gd name="T37" fmla="*/ 1 h 134"/>
                <a:gd name="T38" fmla="*/ 1 w 100"/>
                <a:gd name="T39" fmla="*/ 1 h 134"/>
                <a:gd name="T40" fmla="*/ 1 w 100"/>
                <a:gd name="T41" fmla="*/ 1 h 134"/>
                <a:gd name="T42" fmla="*/ 0 w 100"/>
                <a:gd name="T43" fmla="*/ 1 h 134"/>
                <a:gd name="T44" fmla="*/ 0 w 100"/>
                <a:gd name="T45" fmla="*/ 1 h 134"/>
                <a:gd name="T46" fmla="*/ 0 w 100"/>
                <a:gd name="T47" fmla="*/ 1 h 134"/>
                <a:gd name="T48" fmla="*/ 1 w 100"/>
                <a:gd name="T49" fmla="*/ 1 h 134"/>
                <a:gd name="T50" fmla="*/ 1 w 100"/>
                <a:gd name="T51" fmla="*/ 0 h 134"/>
                <a:gd name="T52" fmla="*/ 1 w 100"/>
                <a:gd name="T53" fmla="*/ 0 h 134"/>
                <a:gd name="T54" fmla="*/ 1 w 100"/>
                <a:gd name="T55" fmla="*/ 1 h 134"/>
                <a:gd name="T56" fmla="*/ 1 w 100"/>
                <a:gd name="T57" fmla="*/ 1 h 134"/>
                <a:gd name="T58" fmla="*/ 1 w 100"/>
                <a:gd name="T59" fmla="*/ 1 h 134"/>
                <a:gd name="T60" fmla="*/ 1 w 100"/>
                <a:gd name="T61" fmla="*/ 1 h 134"/>
                <a:gd name="T62" fmla="*/ 1 w 100"/>
                <a:gd name="T63" fmla="*/ 1 h 134"/>
                <a:gd name="T64" fmla="*/ 1 w 100"/>
                <a:gd name="T65" fmla="*/ 1 h 134"/>
                <a:gd name="T66" fmla="*/ 1 w 100"/>
                <a:gd name="T67" fmla="*/ 1 h 134"/>
                <a:gd name="T68" fmla="*/ 1 w 100"/>
                <a:gd name="T69" fmla="*/ 1 h 134"/>
                <a:gd name="T70" fmla="*/ 1 w 100"/>
                <a:gd name="T71" fmla="*/ 1 h 134"/>
                <a:gd name="T72" fmla="*/ 1 w 100"/>
                <a:gd name="T73" fmla="*/ 1 h 134"/>
                <a:gd name="T74" fmla="*/ 1 w 100"/>
                <a:gd name="T75" fmla="*/ 1 h 134"/>
                <a:gd name="T76" fmla="*/ 1 w 100"/>
                <a:gd name="T77" fmla="*/ 1 h 134"/>
                <a:gd name="T78" fmla="*/ 1 w 100"/>
                <a:gd name="T79" fmla="*/ 1 h 134"/>
                <a:gd name="T80" fmla="*/ 1 w 100"/>
                <a:gd name="T81" fmla="*/ 0 h 134"/>
                <a:gd name="T82" fmla="*/ 1 w 100"/>
                <a:gd name="T83" fmla="*/ 0 h 134"/>
                <a:gd name="T84" fmla="*/ 1 w 100"/>
                <a:gd name="T85" fmla="*/ 0 h 134"/>
                <a:gd name="T86" fmla="*/ 1 w 100"/>
                <a:gd name="T87" fmla="*/ 1 h 134"/>
                <a:gd name="T88" fmla="*/ 1 w 100"/>
                <a:gd name="T89" fmla="*/ 1 h 134"/>
                <a:gd name="T90" fmla="*/ 1 w 100"/>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4">
                  <a:moveTo>
                    <a:pt x="100" y="126"/>
                  </a:moveTo>
                  <a:lnTo>
                    <a:pt x="100" y="126"/>
                  </a:lnTo>
                  <a:lnTo>
                    <a:pt x="99" y="129"/>
                  </a:lnTo>
                  <a:lnTo>
                    <a:pt x="98" y="133"/>
                  </a:lnTo>
                  <a:lnTo>
                    <a:pt x="96" y="134"/>
                  </a:lnTo>
                  <a:lnTo>
                    <a:pt x="92" y="134"/>
                  </a:lnTo>
                  <a:lnTo>
                    <a:pt x="87" y="134"/>
                  </a:lnTo>
                  <a:lnTo>
                    <a:pt x="82" y="134"/>
                  </a:lnTo>
                  <a:lnTo>
                    <a:pt x="78" y="132"/>
                  </a:lnTo>
                  <a:lnTo>
                    <a:pt x="74" y="127"/>
                  </a:lnTo>
                  <a:lnTo>
                    <a:pt x="70" y="121"/>
                  </a:lnTo>
                  <a:lnTo>
                    <a:pt x="30" y="45"/>
                  </a:lnTo>
                  <a:lnTo>
                    <a:pt x="23" y="33"/>
                  </a:lnTo>
                  <a:lnTo>
                    <a:pt x="17" y="20"/>
                  </a:lnTo>
                  <a:lnTo>
                    <a:pt x="17" y="35"/>
                  </a:lnTo>
                  <a:lnTo>
                    <a:pt x="17" y="51"/>
                  </a:lnTo>
                  <a:lnTo>
                    <a:pt x="17" y="131"/>
                  </a:lnTo>
                  <a:lnTo>
                    <a:pt x="17" y="133"/>
                  </a:lnTo>
                  <a:lnTo>
                    <a:pt x="15" y="134"/>
                  </a:lnTo>
                  <a:lnTo>
                    <a:pt x="13" y="134"/>
                  </a:lnTo>
                  <a:lnTo>
                    <a:pt x="8" y="134"/>
                  </a:lnTo>
                  <a:lnTo>
                    <a:pt x="5" y="134"/>
                  </a:lnTo>
                  <a:lnTo>
                    <a:pt x="1" y="134"/>
                  </a:lnTo>
                  <a:lnTo>
                    <a:pt x="0" y="133"/>
                  </a:lnTo>
                  <a:lnTo>
                    <a:pt x="0" y="131"/>
                  </a:lnTo>
                  <a:lnTo>
                    <a:pt x="0" y="8"/>
                  </a:lnTo>
                  <a:lnTo>
                    <a:pt x="0" y="5"/>
                  </a:lnTo>
                  <a:lnTo>
                    <a:pt x="2" y="3"/>
                  </a:lnTo>
                  <a:lnTo>
                    <a:pt x="5" y="2"/>
                  </a:lnTo>
                  <a:lnTo>
                    <a:pt x="7" y="0"/>
                  </a:lnTo>
                  <a:lnTo>
                    <a:pt x="16" y="0"/>
                  </a:lnTo>
                  <a:lnTo>
                    <a:pt x="21" y="2"/>
                  </a:lnTo>
                  <a:lnTo>
                    <a:pt x="24" y="3"/>
                  </a:lnTo>
                  <a:lnTo>
                    <a:pt x="28" y="6"/>
                  </a:lnTo>
                  <a:lnTo>
                    <a:pt x="31" y="12"/>
                  </a:lnTo>
                  <a:lnTo>
                    <a:pt x="62" y="70"/>
                  </a:lnTo>
                  <a:lnTo>
                    <a:pt x="68" y="80"/>
                  </a:lnTo>
                  <a:lnTo>
                    <a:pt x="73" y="90"/>
                  </a:lnTo>
                  <a:lnTo>
                    <a:pt x="78" y="101"/>
                  </a:lnTo>
                  <a:lnTo>
                    <a:pt x="83" y="110"/>
                  </a:lnTo>
                  <a:lnTo>
                    <a:pt x="83" y="93"/>
                  </a:lnTo>
                  <a:lnTo>
                    <a:pt x="83" y="75"/>
                  </a:lnTo>
                  <a:lnTo>
                    <a:pt x="83" y="4"/>
                  </a:lnTo>
                  <a:lnTo>
                    <a:pt x="83" y="3"/>
                  </a:lnTo>
                  <a:lnTo>
                    <a:pt x="84" y="2"/>
                  </a:lnTo>
                  <a:lnTo>
                    <a:pt x="88" y="0"/>
                  </a:lnTo>
                  <a:lnTo>
                    <a:pt x="91" y="0"/>
                  </a:lnTo>
                  <a:lnTo>
                    <a:pt x="96" y="0"/>
                  </a:lnTo>
                  <a:lnTo>
                    <a:pt x="98" y="2"/>
                  </a:lnTo>
                  <a:lnTo>
                    <a:pt x="100" y="3"/>
                  </a:lnTo>
                  <a:lnTo>
                    <a:pt x="100" y="4"/>
                  </a:lnTo>
                  <a:lnTo>
                    <a:pt x="100" y="126"/>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 name="Freeform 43">
              <a:extLst>
                <a:ext uri="{FF2B5EF4-FFF2-40B4-BE49-F238E27FC236}">
                  <a16:creationId xmlns:a16="http://schemas.microsoft.com/office/drawing/2014/main" id="{9A9F9EAF-5BA4-4C1F-8079-71520EDCC5BF}"/>
                </a:ext>
              </a:extLst>
            </p:cNvPr>
            <p:cNvSpPr>
              <a:spLocks noEditPoints="1"/>
            </p:cNvSpPr>
            <p:nvPr userDrawn="1"/>
          </p:nvSpPr>
          <p:spPr bwMode="auto">
            <a:xfrm>
              <a:off x="4194" y="1135"/>
              <a:ext cx="47" cy="51"/>
            </a:xfrm>
            <a:custGeom>
              <a:avLst/>
              <a:gdLst>
                <a:gd name="T0" fmla="*/ 1 w 93"/>
                <a:gd name="T1" fmla="*/ 1 h 101"/>
                <a:gd name="T2" fmla="*/ 1 w 93"/>
                <a:gd name="T3" fmla="*/ 1 h 101"/>
                <a:gd name="T4" fmla="*/ 1 w 93"/>
                <a:gd name="T5" fmla="*/ 1 h 101"/>
                <a:gd name="T6" fmla="*/ 1 w 93"/>
                <a:gd name="T7" fmla="*/ 1 h 101"/>
                <a:gd name="T8" fmla="*/ 1 w 93"/>
                <a:gd name="T9" fmla="*/ 1 h 101"/>
                <a:gd name="T10" fmla="*/ 1 w 93"/>
                <a:gd name="T11" fmla="*/ 1 h 101"/>
                <a:gd name="T12" fmla="*/ 1 w 93"/>
                <a:gd name="T13" fmla="*/ 1 h 101"/>
                <a:gd name="T14" fmla="*/ 1 w 93"/>
                <a:gd name="T15" fmla="*/ 1 h 101"/>
                <a:gd name="T16" fmla="*/ 1 w 93"/>
                <a:gd name="T17" fmla="*/ 1 h 101"/>
                <a:gd name="T18" fmla="*/ 1 w 93"/>
                <a:gd name="T19" fmla="*/ 1 h 101"/>
                <a:gd name="T20" fmla="*/ 1 w 93"/>
                <a:gd name="T21" fmla="*/ 1 h 101"/>
                <a:gd name="T22" fmla="*/ 1 w 93"/>
                <a:gd name="T23" fmla="*/ 1 h 101"/>
                <a:gd name="T24" fmla="*/ 0 w 93"/>
                <a:gd name="T25" fmla="*/ 1 h 101"/>
                <a:gd name="T26" fmla="*/ 1 w 93"/>
                <a:gd name="T27" fmla="*/ 1 h 101"/>
                <a:gd name="T28" fmla="*/ 1 w 93"/>
                <a:gd name="T29" fmla="*/ 1 h 101"/>
                <a:gd name="T30" fmla="*/ 1 w 93"/>
                <a:gd name="T31" fmla="*/ 1 h 101"/>
                <a:gd name="T32" fmla="*/ 1 w 93"/>
                <a:gd name="T33" fmla="*/ 1 h 101"/>
                <a:gd name="T34" fmla="*/ 1 w 93"/>
                <a:gd name="T35" fmla="*/ 1 h 101"/>
                <a:gd name="T36" fmla="*/ 1 w 93"/>
                <a:gd name="T37" fmla="*/ 0 h 101"/>
                <a:gd name="T38" fmla="*/ 1 w 93"/>
                <a:gd name="T39" fmla="*/ 1 h 101"/>
                <a:gd name="T40" fmla="*/ 1 w 93"/>
                <a:gd name="T41" fmla="*/ 1 h 101"/>
                <a:gd name="T42" fmla="*/ 1 w 93"/>
                <a:gd name="T43" fmla="*/ 1 h 101"/>
                <a:gd name="T44" fmla="*/ 1 w 93"/>
                <a:gd name="T45" fmla="*/ 1 h 101"/>
                <a:gd name="T46" fmla="*/ 1 w 93"/>
                <a:gd name="T47" fmla="*/ 1 h 101"/>
                <a:gd name="T48" fmla="*/ 1 w 93"/>
                <a:gd name="T49" fmla="*/ 1 h 101"/>
                <a:gd name="T50" fmla="*/ 1 w 93"/>
                <a:gd name="T51" fmla="*/ 1 h 101"/>
                <a:gd name="T52" fmla="*/ 1 w 93"/>
                <a:gd name="T53" fmla="*/ 1 h 101"/>
                <a:gd name="T54" fmla="*/ 1 w 93"/>
                <a:gd name="T55" fmla="*/ 1 h 101"/>
                <a:gd name="T56" fmla="*/ 1 w 93"/>
                <a:gd name="T57" fmla="*/ 1 h 101"/>
                <a:gd name="T58" fmla="*/ 1 w 93"/>
                <a:gd name="T59" fmla="*/ 1 h 101"/>
                <a:gd name="T60" fmla="*/ 1 w 93"/>
                <a:gd name="T61" fmla="*/ 1 h 101"/>
                <a:gd name="T62" fmla="*/ 1 w 93"/>
                <a:gd name="T63" fmla="*/ 1 h 101"/>
                <a:gd name="T64" fmla="*/ 1 w 93"/>
                <a:gd name="T65" fmla="*/ 1 h 101"/>
                <a:gd name="T66" fmla="*/ 1 w 93"/>
                <a:gd name="T67" fmla="*/ 1 h 101"/>
                <a:gd name="T68" fmla="*/ 1 w 93"/>
                <a:gd name="T69" fmla="*/ 1 h 101"/>
                <a:gd name="T70" fmla="*/ 1 w 93"/>
                <a:gd name="T71" fmla="*/ 1 h 101"/>
                <a:gd name="T72" fmla="*/ 1 w 93"/>
                <a:gd name="T73" fmla="*/ 1 h 101"/>
                <a:gd name="T74" fmla="*/ 1 w 93"/>
                <a:gd name="T75" fmla="*/ 1 h 101"/>
                <a:gd name="T76" fmla="*/ 1 w 93"/>
                <a:gd name="T77" fmla="*/ 1 h 101"/>
                <a:gd name="T78" fmla="*/ 1 w 93"/>
                <a:gd name="T79" fmla="*/ 1 h 101"/>
                <a:gd name="T80" fmla="*/ 1 w 93"/>
                <a:gd name="T81" fmla="*/ 1 h 101"/>
                <a:gd name="T82" fmla="*/ 1 w 93"/>
                <a:gd name="T83" fmla="*/ 1 h 101"/>
                <a:gd name="T84" fmla="*/ 1 w 93"/>
                <a:gd name="T85" fmla="*/ 1 h 101"/>
                <a:gd name="T86" fmla="*/ 1 w 93"/>
                <a:gd name="T87" fmla="*/ 1 h 101"/>
                <a:gd name="T88" fmla="*/ 1 w 93"/>
                <a:gd name="T89" fmla="*/ 1 h 101"/>
                <a:gd name="T90" fmla="*/ 1 w 93"/>
                <a:gd name="T91" fmla="*/ 1 h 101"/>
                <a:gd name="T92" fmla="*/ 1 w 93"/>
                <a:gd name="T93" fmla="*/ 1 h 101"/>
                <a:gd name="T94" fmla="*/ 1 w 93"/>
                <a:gd name="T95" fmla="*/ 1 h 101"/>
                <a:gd name="T96" fmla="*/ 1 w 93"/>
                <a:gd name="T97" fmla="*/ 1 h 101"/>
                <a:gd name="T98" fmla="*/ 1 w 93"/>
                <a:gd name="T99" fmla="*/ 1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1">
                  <a:moveTo>
                    <a:pt x="93" y="49"/>
                  </a:moveTo>
                  <a:lnTo>
                    <a:pt x="93" y="49"/>
                  </a:lnTo>
                  <a:lnTo>
                    <a:pt x="92" y="61"/>
                  </a:lnTo>
                  <a:lnTo>
                    <a:pt x="90" y="71"/>
                  </a:lnTo>
                  <a:lnTo>
                    <a:pt x="86" y="79"/>
                  </a:lnTo>
                  <a:lnTo>
                    <a:pt x="81" y="87"/>
                  </a:lnTo>
                  <a:lnTo>
                    <a:pt x="75" y="93"/>
                  </a:lnTo>
                  <a:lnTo>
                    <a:pt x="67" y="98"/>
                  </a:lnTo>
                  <a:lnTo>
                    <a:pt x="56" y="101"/>
                  </a:lnTo>
                  <a:lnTo>
                    <a:pt x="46" y="101"/>
                  </a:lnTo>
                  <a:lnTo>
                    <a:pt x="34" y="101"/>
                  </a:lnTo>
                  <a:lnTo>
                    <a:pt x="25" y="99"/>
                  </a:lnTo>
                  <a:lnTo>
                    <a:pt x="18" y="94"/>
                  </a:lnTo>
                  <a:lnTo>
                    <a:pt x="11" y="89"/>
                  </a:lnTo>
                  <a:lnTo>
                    <a:pt x="7" y="82"/>
                  </a:lnTo>
                  <a:lnTo>
                    <a:pt x="3" y="72"/>
                  </a:lnTo>
                  <a:lnTo>
                    <a:pt x="1" y="63"/>
                  </a:lnTo>
                  <a:lnTo>
                    <a:pt x="0" y="52"/>
                  </a:lnTo>
                  <a:lnTo>
                    <a:pt x="1" y="41"/>
                  </a:lnTo>
                  <a:lnTo>
                    <a:pt x="3" y="31"/>
                  </a:lnTo>
                  <a:lnTo>
                    <a:pt x="7" y="22"/>
                  </a:lnTo>
                  <a:lnTo>
                    <a:pt x="13" y="15"/>
                  </a:lnTo>
                  <a:lnTo>
                    <a:pt x="18" y="8"/>
                  </a:lnTo>
                  <a:lnTo>
                    <a:pt x="26" y="3"/>
                  </a:lnTo>
                  <a:lnTo>
                    <a:pt x="37" y="1"/>
                  </a:lnTo>
                  <a:lnTo>
                    <a:pt x="47" y="0"/>
                  </a:lnTo>
                  <a:lnTo>
                    <a:pt x="59" y="1"/>
                  </a:lnTo>
                  <a:lnTo>
                    <a:pt x="68" y="3"/>
                  </a:lnTo>
                  <a:lnTo>
                    <a:pt x="75" y="8"/>
                  </a:lnTo>
                  <a:lnTo>
                    <a:pt x="82" y="14"/>
                  </a:lnTo>
                  <a:lnTo>
                    <a:pt x="86" y="21"/>
                  </a:lnTo>
                  <a:lnTo>
                    <a:pt x="90" y="29"/>
                  </a:lnTo>
                  <a:lnTo>
                    <a:pt x="92" y="39"/>
                  </a:lnTo>
                  <a:lnTo>
                    <a:pt x="93" y="49"/>
                  </a:lnTo>
                  <a:close/>
                  <a:moveTo>
                    <a:pt x="75" y="51"/>
                  </a:moveTo>
                  <a:lnTo>
                    <a:pt x="75" y="51"/>
                  </a:lnTo>
                  <a:lnTo>
                    <a:pt x="75" y="44"/>
                  </a:lnTo>
                  <a:lnTo>
                    <a:pt x="74" y="37"/>
                  </a:lnTo>
                  <a:lnTo>
                    <a:pt x="72" y="31"/>
                  </a:lnTo>
                  <a:lnTo>
                    <a:pt x="69" y="25"/>
                  </a:lnTo>
                  <a:lnTo>
                    <a:pt x="66" y="21"/>
                  </a:lnTo>
                  <a:lnTo>
                    <a:pt x="61" y="17"/>
                  </a:lnTo>
                  <a:lnTo>
                    <a:pt x="54" y="15"/>
                  </a:lnTo>
                  <a:lnTo>
                    <a:pt x="47" y="14"/>
                  </a:lnTo>
                  <a:lnTo>
                    <a:pt x="40" y="15"/>
                  </a:lnTo>
                  <a:lnTo>
                    <a:pt x="33" y="17"/>
                  </a:lnTo>
                  <a:lnTo>
                    <a:pt x="29" y="21"/>
                  </a:lnTo>
                  <a:lnTo>
                    <a:pt x="25" y="24"/>
                  </a:lnTo>
                  <a:lnTo>
                    <a:pt x="22" y="30"/>
                  </a:lnTo>
                  <a:lnTo>
                    <a:pt x="19" y="36"/>
                  </a:lnTo>
                  <a:lnTo>
                    <a:pt x="18" y="42"/>
                  </a:lnTo>
                  <a:lnTo>
                    <a:pt x="18" y="51"/>
                  </a:lnTo>
                  <a:lnTo>
                    <a:pt x="18" y="57"/>
                  </a:lnTo>
                  <a:lnTo>
                    <a:pt x="19" y="64"/>
                  </a:lnTo>
                  <a:lnTo>
                    <a:pt x="21" y="71"/>
                  </a:lnTo>
                  <a:lnTo>
                    <a:pt x="24" y="77"/>
                  </a:lnTo>
                  <a:lnTo>
                    <a:pt x="28" y="82"/>
                  </a:lnTo>
                  <a:lnTo>
                    <a:pt x="33" y="85"/>
                  </a:lnTo>
                  <a:lnTo>
                    <a:pt x="39" y="86"/>
                  </a:lnTo>
                  <a:lnTo>
                    <a:pt x="46" y="87"/>
                  </a:lnTo>
                  <a:lnTo>
                    <a:pt x="53" y="86"/>
                  </a:lnTo>
                  <a:lnTo>
                    <a:pt x="60" y="85"/>
                  </a:lnTo>
                  <a:lnTo>
                    <a:pt x="64" y="82"/>
                  </a:lnTo>
                  <a:lnTo>
                    <a:pt x="69" y="77"/>
                  </a:lnTo>
                  <a:lnTo>
                    <a:pt x="71" y="72"/>
                  </a:lnTo>
                  <a:lnTo>
                    <a:pt x="74" y="66"/>
                  </a:lnTo>
                  <a:lnTo>
                    <a:pt x="75"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2" name="Freeform 44">
              <a:extLst>
                <a:ext uri="{FF2B5EF4-FFF2-40B4-BE49-F238E27FC236}">
                  <a16:creationId xmlns:a16="http://schemas.microsoft.com/office/drawing/2014/main" id="{DAE4DE87-52BA-41A7-AA48-E0396FADB84E}"/>
                </a:ext>
              </a:extLst>
            </p:cNvPr>
            <p:cNvSpPr>
              <a:spLocks/>
            </p:cNvSpPr>
            <p:nvPr userDrawn="1"/>
          </p:nvSpPr>
          <p:spPr bwMode="auto">
            <a:xfrm>
              <a:off x="4110" y="2497"/>
              <a:ext cx="48" cy="68"/>
            </a:xfrm>
            <a:custGeom>
              <a:avLst/>
              <a:gdLst>
                <a:gd name="T0" fmla="*/ 1 w 95"/>
                <a:gd name="T1" fmla="*/ 1 h 135"/>
                <a:gd name="T2" fmla="*/ 1 w 95"/>
                <a:gd name="T3" fmla="*/ 1 h 135"/>
                <a:gd name="T4" fmla="*/ 1 w 95"/>
                <a:gd name="T5" fmla="*/ 1 h 135"/>
                <a:gd name="T6" fmla="*/ 1 w 95"/>
                <a:gd name="T7" fmla="*/ 1 h 135"/>
                <a:gd name="T8" fmla="*/ 1 w 95"/>
                <a:gd name="T9" fmla="*/ 1 h 135"/>
                <a:gd name="T10" fmla="*/ 1 w 95"/>
                <a:gd name="T11" fmla="*/ 1 h 135"/>
                <a:gd name="T12" fmla="*/ 1 w 95"/>
                <a:gd name="T13" fmla="*/ 1 h 135"/>
                <a:gd name="T14" fmla="*/ 1 w 95"/>
                <a:gd name="T15" fmla="*/ 1 h 135"/>
                <a:gd name="T16" fmla="*/ 1 w 95"/>
                <a:gd name="T17" fmla="*/ 1 h 135"/>
                <a:gd name="T18" fmla="*/ 1 w 95"/>
                <a:gd name="T19" fmla="*/ 1 h 135"/>
                <a:gd name="T20" fmla="*/ 0 w 95"/>
                <a:gd name="T21" fmla="*/ 1 h 135"/>
                <a:gd name="T22" fmla="*/ 1 w 95"/>
                <a:gd name="T23" fmla="*/ 1 h 135"/>
                <a:gd name="T24" fmla="*/ 1 w 95"/>
                <a:gd name="T25" fmla="*/ 0 h 135"/>
                <a:gd name="T26" fmla="*/ 1 w 95"/>
                <a:gd name="T27" fmla="*/ 0 h 135"/>
                <a:gd name="T28" fmla="*/ 1 w 95"/>
                <a:gd name="T29" fmla="*/ 0 h 135"/>
                <a:gd name="T30" fmla="*/ 1 w 95"/>
                <a:gd name="T31" fmla="*/ 1 h 135"/>
                <a:gd name="T32" fmla="*/ 1 w 95"/>
                <a:gd name="T33" fmla="*/ 1 h 135"/>
                <a:gd name="T34" fmla="*/ 1 w 95"/>
                <a:gd name="T35" fmla="*/ 1 h 135"/>
                <a:gd name="T36" fmla="*/ 1 w 95"/>
                <a:gd name="T37" fmla="*/ 1 h 135"/>
                <a:gd name="T38" fmla="*/ 1 w 95"/>
                <a:gd name="T39" fmla="*/ 1 h 135"/>
                <a:gd name="T40" fmla="*/ 1 w 95"/>
                <a:gd name="T41" fmla="*/ 1 h 135"/>
                <a:gd name="T42" fmla="*/ 1 w 95"/>
                <a:gd name="T43" fmla="*/ 1 h 135"/>
                <a:gd name="T44" fmla="*/ 1 w 95"/>
                <a:gd name="T45" fmla="*/ 1 h 135"/>
                <a:gd name="T46" fmla="*/ 1 w 95"/>
                <a:gd name="T47" fmla="*/ 1 h 135"/>
                <a:gd name="T48" fmla="*/ 1 w 95"/>
                <a:gd name="T49" fmla="*/ 1 h 135"/>
                <a:gd name="T50" fmla="*/ 1 w 95"/>
                <a:gd name="T51" fmla="*/ 1 h 135"/>
                <a:gd name="T52" fmla="*/ 1 w 95"/>
                <a:gd name="T53" fmla="*/ 0 h 135"/>
                <a:gd name="T54" fmla="*/ 1 w 95"/>
                <a:gd name="T55" fmla="*/ 0 h 135"/>
                <a:gd name="T56" fmla="*/ 1 w 95"/>
                <a:gd name="T57" fmla="*/ 1 h 135"/>
                <a:gd name="T58" fmla="*/ 1 w 95"/>
                <a:gd name="T59" fmla="*/ 1 h 135"/>
                <a:gd name="T60" fmla="*/ 1 w 95"/>
                <a:gd name="T61" fmla="*/ 1 h 135"/>
                <a:gd name="T62" fmla="*/ 1 w 95"/>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135">
                  <a:moveTo>
                    <a:pt x="56" y="82"/>
                  </a:moveTo>
                  <a:lnTo>
                    <a:pt x="56" y="131"/>
                  </a:lnTo>
                  <a:lnTo>
                    <a:pt x="56" y="132"/>
                  </a:lnTo>
                  <a:lnTo>
                    <a:pt x="55" y="133"/>
                  </a:lnTo>
                  <a:lnTo>
                    <a:pt x="51" y="135"/>
                  </a:lnTo>
                  <a:lnTo>
                    <a:pt x="48" y="135"/>
                  </a:lnTo>
                  <a:lnTo>
                    <a:pt x="43" y="135"/>
                  </a:lnTo>
                  <a:lnTo>
                    <a:pt x="41" y="133"/>
                  </a:lnTo>
                  <a:lnTo>
                    <a:pt x="39" y="132"/>
                  </a:lnTo>
                  <a:lnTo>
                    <a:pt x="39" y="131"/>
                  </a:lnTo>
                  <a:lnTo>
                    <a:pt x="39" y="82"/>
                  </a:lnTo>
                  <a:lnTo>
                    <a:pt x="1" y="7"/>
                  </a:lnTo>
                  <a:lnTo>
                    <a:pt x="0" y="3"/>
                  </a:lnTo>
                  <a:lnTo>
                    <a:pt x="1" y="1"/>
                  </a:lnTo>
                  <a:lnTo>
                    <a:pt x="3" y="0"/>
                  </a:lnTo>
                  <a:lnTo>
                    <a:pt x="9" y="0"/>
                  </a:lnTo>
                  <a:lnTo>
                    <a:pt x="13" y="0"/>
                  </a:lnTo>
                  <a:lnTo>
                    <a:pt x="17" y="1"/>
                  </a:lnTo>
                  <a:lnTo>
                    <a:pt x="18" y="2"/>
                  </a:lnTo>
                  <a:lnTo>
                    <a:pt x="19" y="3"/>
                  </a:lnTo>
                  <a:lnTo>
                    <a:pt x="38" y="42"/>
                  </a:lnTo>
                  <a:lnTo>
                    <a:pt x="42" y="53"/>
                  </a:lnTo>
                  <a:lnTo>
                    <a:pt x="48" y="65"/>
                  </a:lnTo>
                  <a:lnTo>
                    <a:pt x="53" y="54"/>
                  </a:lnTo>
                  <a:lnTo>
                    <a:pt x="58" y="42"/>
                  </a:lnTo>
                  <a:lnTo>
                    <a:pt x="77" y="3"/>
                  </a:lnTo>
                  <a:lnTo>
                    <a:pt x="78" y="2"/>
                  </a:lnTo>
                  <a:lnTo>
                    <a:pt x="79" y="1"/>
                  </a:lnTo>
                  <a:lnTo>
                    <a:pt x="81" y="0"/>
                  </a:lnTo>
                  <a:lnTo>
                    <a:pt x="86" y="0"/>
                  </a:lnTo>
                  <a:lnTo>
                    <a:pt x="92" y="1"/>
                  </a:lnTo>
                  <a:lnTo>
                    <a:pt x="95" y="1"/>
                  </a:lnTo>
                  <a:lnTo>
                    <a:pt x="95" y="3"/>
                  </a:lnTo>
                  <a:lnTo>
                    <a:pt x="94"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3" name="Freeform 44">
              <a:extLst>
                <a:ext uri="{FF2B5EF4-FFF2-40B4-BE49-F238E27FC236}">
                  <a16:creationId xmlns:a16="http://schemas.microsoft.com/office/drawing/2014/main" id="{7D68D26D-A5E2-4DD9-B464-C34CBEF96D52}"/>
                </a:ext>
              </a:extLst>
            </p:cNvPr>
            <p:cNvSpPr>
              <a:spLocks noEditPoints="1"/>
            </p:cNvSpPr>
            <p:nvPr userDrawn="1"/>
          </p:nvSpPr>
          <p:spPr bwMode="auto">
            <a:xfrm>
              <a:off x="4157" y="2515"/>
              <a:ext cx="42" cy="50"/>
            </a:xfrm>
            <a:custGeom>
              <a:avLst/>
              <a:gdLst>
                <a:gd name="T0" fmla="*/ 1 w 84"/>
                <a:gd name="T1" fmla="*/ 0 h 102"/>
                <a:gd name="T2" fmla="*/ 1 w 84"/>
                <a:gd name="T3" fmla="*/ 0 h 102"/>
                <a:gd name="T4" fmla="*/ 1 w 84"/>
                <a:gd name="T5" fmla="*/ 0 h 102"/>
                <a:gd name="T6" fmla="*/ 1 w 84"/>
                <a:gd name="T7" fmla="*/ 0 h 102"/>
                <a:gd name="T8" fmla="*/ 1 w 84"/>
                <a:gd name="T9" fmla="*/ 0 h 102"/>
                <a:gd name="T10" fmla="*/ 1 w 84"/>
                <a:gd name="T11" fmla="*/ 0 h 102"/>
                <a:gd name="T12" fmla="*/ 1 w 84"/>
                <a:gd name="T13" fmla="*/ 0 h 102"/>
                <a:gd name="T14" fmla="*/ 1 w 84"/>
                <a:gd name="T15" fmla="*/ 0 h 102"/>
                <a:gd name="T16" fmla="*/ 1 w 84"/>
                <a:gd name="T17" fmla="*/ 0 h 102"/>
                <a:gd name="T18" fmla="*/ 1 w 84"/>
                <a:gd name="T19" fmla="*/ 0 h 102"/>
                <a:gd name="T20" fmla="*/ 1 w 84"/>
                <a:gd name="T21" fmla="*/ 0 h 102"/>
                <a:gd name="T22" fmla="*/ 1 w 84"/>
                <a:gd name="T23" fmla="*/ 0 h 102"/>
                <a:gd name="T24" fmla="*/ 1 w 84"/>
                <a:gd name="T25" fmla="*/ 0 h 102"/>
                <a:gd name="T26" fmla="*/ 1 w 84"/>
                <a:gd name="T27" fmla="*/ 0 h 102"/>
                <a:gd name="T28" fmla="*/ 1 w 84"/>
                <a:gd name="T29" fmla="*/ 0 h 102"/>
                <a:gd name="T30" fmla="*/ 1 w 84"/>
                <a:gd name="T31" fmla="*/ 0 h 102"/>
                <a:gd name="T32" fmla="*/ 1 w 84"/>
                <a:gd name="T33" fmla="*/ 0 h 102"/>
                <a:gd name="T34" fmla="*/ 1 w 84"/>
                <a:gd name="T35" fmla="*/ 0 h 102"/>
                <a:gd name="T36" fmla="*/ 1 w 84"/>
                <a:gd name="T37" fmla="*/ 0 h 102"/>
                <a:gd name="T38" fmla="*/ 1 w 84"/>
                <a:gd name="T39" fmla="*/ 0 h 102"/>
                <a:gd name="T40" fmla="*/ 1 w 84"/>
                <a:gd name="T41" fmla="*/ 0 h 102"/>
                <a:gd name="T42" fmla="*/ 1 w 84"/>
                <a:gd name="T43" fmla="*/ 0 h 102"/>
                <a:gd name="T44" fmla="*/ 1 w 84"/>
                <a:gd name="T45" fmla="*/ 0 h 102"/>
                <a:gd name="T46" fmla="*/ 1 w 84"/>
                <a:gd name="T47" fmla="*/ 0 h 102"/>
                <a:gd name="T48" fmla="*/ 1 w 84"/>
                <a:gd name="T49" fmla="*/ 0 h 102"/>
                <a:gd name="T50" fmla="*/ 1 w 84"/>
                <a:gd name="T51" fmla="*/ 0 h 102"/>
                <a:gd name="T52" fmla="*/ 1 w 84"/>
                <a:gd name="T53" fmla="*/ 0 h 102"/>
                <a:gd name="T54" fmla="*/ 1 w 84"/>
                <a:gd name="T55" fmla="*/ 0 h 102"/>
                <a:gd name="T56" fmla="*/ 1 w 84"/>
                <a:gd name="T57" fmla="*/ 0 h 102"/>
                <a:gd name="T58" fmla="*/ 1 w 84"/>
                <a:gd name="T59" fmla="*/ 0 h 102"/>
                <a:gd name="T60" fmla="*/ 1 w 84"/>
                <a:gd name="T61" fmla="*/ 0 h 102"/>
                <a:gd name="T62" fmla="*/ 0 w 84"/>
                <a:gd name="T63" fmla="*/ 0 h 102"/>
                <a:gd name="T64" fmla="*/ 0 w 84"/>
                <a:gd name="T65" fmla="*/ 0 h 102"/>
                <a:gd name="T66" fmla="*/ 1 w 84"/>
                <a:gd name="T67" fmla="*/ 0 h 102"/>
                <a:gd name="T68" fmla="*/ 1 w 84"/>
                <a:gd name="T69" fmla="*/ 0 h 102"/>
                <a:gd name="T70" fmla="*/ 1 w 84"/>
                <a:gd name="T71" fmla="*/ 0 h 102"/>
                <a:gd name="T72" fmla="*/ 1 w 84"/>
                <a:gd name="T73" fmla="*/ 0 h 102"/>
                <a:gd name="T74" fmla="*/ 1 w 84"/>
                <a:gd name="T75" fmla="*/ 0 h 102"/>
                <a:gd name="T76" fmla="*/ 1 w 84"/>
                <a:gd name="T77" fmla="*/ 0 h 102"/>
                <a:gd name="T78" fmla="*/ 1 w 84"/>
                <a:gd name="T79" fmla="*/ 0 h 102"/>
                <a:gd name="T80" fmla="*/ 1 w 84"/>
                <a:gd name="T81" fmla="*/ 0 h 102"/>
                <a:gd name="T82" fmla="*/ 1 w 84"/>
                <a:gd name="T83" fmla="*/ 0 h 102"/>
                <a:gd name="T84" fmla="*/ 1 w 84"/>
                <a:gd name="T85" fmla="*/ 0 h 102"/>
                <a:gd name="T86" fmla="*/ 1 w 84"/>
                <a:gd name="T87" fmla="*/ 0 h 102"/>
                <a:gd name="T88" fmla="*/ 1 w 84"/>
                <a:gd name="T89" fmla="*/ 0 h 102"/>
                <a:gd name="T90" fmla="*/ 1 w 84"/>
                <a:gd name="T91" fmla="*/ 0 h 102"/>
                <a:gd name="T92" fmla="*/ 1 w 84"/>
                <a:gd name="T93" fmla="*/ 0 h 102"/>
                <a:gd name="T94" fmla="*/ 1 w 84"/>
                <a:gd name="T95" fmla="*/ 0 h 102"/>
                <a:gd name="T96" fmla="*/ 1 w 84"/>
                <a:gd name="T97" fmla="*/ 0 h 102"/>
                <a:gd name="T98" fmla="*/ 1 w 84"/>
                <a:gd name="T99" fmla="*/ 0 h 102"/>
                <a:gd name="T100" fmla="*/ 1 w 84"/>
                <a:gd name="T101" fmla="*/ 0 h 102"/>
                <a:gd name="T102" fmla="*/ 1 w 84"/>
                <a:gd name="T103" fmla="*/ 0 h 102"/>
                <a:gd name="T104" fmla="*/ 1 w 84"/>
                <a:gd name="T105" fmla="*/ 0 h 102"/>
                <a:gd name="T106" fmla="*/ 1 w 84"/>
                <a:gd name="T107" fmla="*/ 0 h 102"/>
                <a:gd name="T108" fmla="*/ 1 w 84"/>
                <a:gd name="T109" fmla="*/ 0 h 102"/>
                <a:gd name="T110" fmla="*/ 1 w 84"/>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102">
                  <a:moveTo>
                    <a:pt x="84" y="46"/>
                  </a:moveTo>
                  <a:lnTo>
                    <a:pt x="84" y="46"/>
                  </a:lnTo>
                  <a:lnTo>
                    <a:pt x="84" y="50"/>
                  </a:lnTo>
                  <a:lnTo>
                    <a:pt x="83" y="52"/>
                  </a:lnTo>
                  <a:lnTo>
                    <a:pt x="81" y="55"/>
                  </a:lnTo>
                  <a:lnTo>
                    <a:pt x="78" y="55"/>
                  </a:lnTo>
                  <a:lnTo>
                    <a:pt x="17" y="55"/>
                  </a:lnTo>
                  <a:lnTo>
                    <a:pt x="17" y="61"/>
                  </a:lnTo>
                  <a:lnTo>
                    <a:pt x="18" y="68"/>
                  </a:lnTo>
                  <a:lnTo>
                    <a:pt x="21" y="74"/>
                  </a:lnTo>
                  <a:lnTo>
                    <a:pt x="24" y="79"/>
                  </a:lnTo>
                  <a:lnTo>
                    <a:pt x="28" y="83"/>
                  </a:lnTo>
                  <a:lnTo>
                    <a:pt x="33" y="86"/>
                  </a:lnTo>
                  <a:lnTo>
                    <a:pt x="39" y="88"/>
                  </a:lnTo>
                  <a:lnTo>
                    <a:pt x="47" y="88"/>
                  </a:lnTo>
                  <a:lnTo>
                    <a:pt x="59" y="87"/>
                  </a:lnTo>
                  <a:lnTo>
                    <a:pt x="68" y="84"/>
                  </a:lnTo>
                  <a:lnTo>
                    <a:pt x="74" y="82"/>
                  </a:lnTo>
                  <a:lnTo>
                    <a:pt x="78" y="81"/>
                  </a:lnTo>
                  <a:lnTo>
                    <a:pt x="79" y="81"/>
                  </a:lnTo>
                  <a:lnTo>
                    <a:pt x="81" y="82"/>
                  </a:lnTo>
                  <a:lnTo>
                    <a:pt x="81" y="84"/>
                  </a:lnTo>
                  <a:lnTo>
                    <a:pt x="81" y="88"/>
                  </a:lnTo>
                  <a:lnTo>
                    <a:pt x="81" y="90"/>
                  </a:lnTo>
                  <a:lnTo>
                    <a:pt x="81" y="91"/>
                  </a:lnTo>
                  <a:lnTo>
                    <a:pt x="79" y="94"/>
                  </a:lnTo>
                  <a:lnTo>
                    <a:pt x="79" y="95"/>
                  </a:lnTo>
                  <a:lnTo>
                    <a:pt x="76" y="96"/>
                  </a:lnTo>
                  <a:lnTo>
                    <a:pt x="68" y="98"/>
                  </a:lnTo>
                  <a:lnTo>
                    <a:pt x="58" y="101"/>
                  </a:lnTo>
                  <a:lnTo>
                    <a:pt x="46" y="102"/>
                  </a:lnTo>
                  <a:lnTo>
                    <a:pt x="35" y="101"/>
                  </a:lnTo>
                  <a:lnTo>
                    <a:pt x="25" y="98"/>
                  </a:lnTo>
                  <a:lnTo>
                    <a:pt x="17" y="95"/>
                  </a:lnTo>
                  <a:lnTo>
                    <a:pt x="12" y="89"/>
                  </a:lnTo>
                  <a:lnTo>
                    <a:pt x="6" y="82"/>
                  </a:lnTo>
                  <a:lnTo>
                    <a:pt x="2" y="73"/>
                  </a:lnTo>
                  <a:lnTo>
                    <a:pt x="0" y="64"/>
                  </a:lnTo>
                  <a:lnTo>
                    <a:pt x="0" y="51"/>
                  </a:lnTo>
                  <a:lnTo>
                    <a:pt x="0" y="41"/>
                  </a:lnTo>
                  <a:lnTo>
                    <a:pt x="2" y="30"/>
                  </a:lnTo>
                  <a:lnTo>
                    <a:pt x="6" y="21"/>
                  </a:lnTo>
                  <a:lnTo>
                    <a:pt x="12" y="14"/>
                  </a:lnTo>
                  <a:lnTo>
                    <a:pt x="18" y="8"/>
                  </a:lnTo>
                  <a:lnTo>
                    <a:pt x="25" y="4"/>
                  </a:lnTo>
                  <a:lnTo>
                    <a:pt x="35" y="2"/>
                  </a:lnTo>
                  <a:lnTo>
                    <a:pt x="44" y="0"/>
                  </a:lnTo>
                  <a:lnTo>
                    <a:pt x="54" y="2"/>
                  </a:lnTo>
                  <a:lnTo>
                    <a:pt x="62" y="4"/>
                  </a:lnTo>
                  <a:lnTo>
                    <a:pt x="69" y="7"/>
                  </a:lnTo>
                  <a:lnTo>
                    <a:pt x="75" y="13"/>
                  </a:lnTo>
                  <a:lnTo>
                    <a:pt x="79" y="20"/>
                  </a:lnTo>
                  <a:lnTo>
                    <a:pt x="82" y="27"/>
                  </a:lnTo>
                  <a:lnTo>
                    <a:pt x="84" y="35"/>
                  </a:lnTo>
                  <a:lnTo>
                    <a:pt x="84" y="44"/>
                  </a:lnTo>
                  <a:lnTo>
                    <a:pt x="84" y="46"/>
                  </a:lnTo>
                  <a:close/>
                  <a:moveTo>
                    <a:pt x="68" y="42"/>
                  </a:moveTo>
                  <a:lnTo>
                    <a:pt x="68" y="42"/>
                  </a:lnTo>
                  <a:lnTo>
                    <a:pt x="67" y="36"/>
                  </a:lnTo>
                  <a:lnTo>
                    <a:pt x="66" y="30"/>
                  </a:lnTo>
                  <a:lnTo>
                    <a:pt x="64" y="26"/>
                  </a:lnTo>
                  <a:lnTo>
                    <a:pt x="61" y="21"/>
                  </a:lnTo>
                  <a:lnTo>
                    <a:pt x="58" y="18"/>
                  </a:lnTo>
                  <a:lnTo>
                    <a:pt x="54" y="15"/>
                  </a:lnTo>
                  <a:lnTo>
                    <a:pt x="48" y="14"/>
                  </a:lnTo>
                  <a:lnTo>
                    <a:pt x="43" y="13"/>
                  </a:lnTo>
                  <a:lnTo>
                    <a:pt x="37" y="14"/>
                  </a:lnTo>
                  <a:lnTo>
                    <a:pt x="32" y="15"/>
                  </a:lnTo>
                  <a:lnTo>
                    <a:pt x="28" y="19"/>
                  </a:lnTo>
                  <a:lnTo>
                    <a:pt x="24" y="22"/>
                  </a:lnTo>
                  <a:lnTo>
                    <a:pt x="21" y="26"/>
                  </a:lnTo>
                  <a:lnTo>
                    <a:pt x="20" y="31"/>
                  </a:lnTo>
                  <a:lnTo>
                    <a:pt x="17" y="36"/>
                  </a:lnTo>
                  <a:lnTo>
                    <a:pt x="17" y="42"/>
                  </a:lnTo>
                  <a:lnTo>
                    <a:pt x="68" y="4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4" name="Freeform 45">
              <a:extLst>
                <a:ext uri="{FF2B5EF4-FFF2-40B4-BE49-F238E27FC236}">
                  <a16:creationId xmlns:a16="http://schemas.microsoft.com/office/drawing/2014/main" id="{A4955DE8-15FE-4D13-A94F-B03DD05A5EFF}"/>
                </a:ext>
              </a:extLst>
            </p:cNvPr>
            <p:cNvSpPr>
              <a:spLocks/>
            </p:cNvSpPr>
            <p:nvPr userDrawn="1"/>
          </p:nvSpPr>
          <p:spPr bwMode="auto">
            <a:xfrm>
              <a:off x="4208" y="2515"/>
              <a:ext cx="33" cy="50"/>
            </a:xfrm>
            <a:custGeom>
              <a:avLst/>
              <a:gdLst>
                <a:gd name="T0" fmla="*/ 1 w 65"/>
                <a:gd name="T1" fmla="*/ 0 h 102"/>
                <a:gd name="T2" fmla="*/ 1 w 65"/>
                <a:gd name="T3" fmla="*/ 0 h 102"/>
                <a:gd name="T4" fmla="*/ 1 w 65"/>
                <a:gd name="T5" fmla="*/ 0 h 102"/>
                <a:gd name="T6" fmla="*/ 1 w 65"/>
                <a:gd name="T7" fmla="*/ 0 h 102"/>
                <a:gd name="T8" fmla="*/ 1 w 65"/>
                <a:gd name="T9" fmla="*/ 0 h 102"/>
                <a:gd name="T10" fmla="*/ 1 w 65"/>
                <a:gd name="T11" fmla="*/ 0 h 102"/>
                <a:gd name="T12" fmla="*/ 1 w 65"/>
                <a:gd name="T13" fmla="*/ 0 h 102"/>
                <a:gd name="T14" fmla="*/ 1 w 65"/>
                <a:gd name="T15" fmla="*/ 0 h 102"/>
                <a:gd name="T16" fmla="*/ 1 w 65"/>
                <a:gd name="T17" fmla="*/ 0 h 102"/>
                <a:gd name="T18" fmla="*/ 1 w 65"/>
                <a:gd name="T19" fmla="*/ 0 h 102"/>
                <a:gd name="T20" fmla="*/ 1 w 65"/>
                <a:gd name="T21" fmla="*/ 0 h 102"/>
                <a:gd name="T22" fmla="*/ 1 w 65"/>
                <a:gd name="T23" fmla="*/ 0 h 102"/>
                <a:gd name="T24" fmla="*/ 1 w 65"/>
                <a:gd name="T25" fmla="*/ 0 h 102"/>
                <a:gd name="T26" fmla="*/ 1 w 65"/>
                <a:gd name="T27" fmla="*/ 0 h 102"/>
                <a:gd name="T28" fmla="*/ 1 w 65"/>
                <a:gd name="T29" fmla="*/ 0 h 102"/>
                <a:gd name="T30" fmla="*/ 1 w 65"/>
                <a:gd name="T31" fmla="*/ 0 h 102"/>
                <a:gd name="T32" fmla="*/ 1 w 65"/>
                <a:gd name="T33" fmla="*/ 0 h 102"/>
                <a:gd name="T34" fmla="*/ 1 w 65"/>
                <a:gd name="T35" fmla="*/ 0 h 102"/>
                <a:gd name="T36" fmla="*/ 1 w 65"/>
                <a:gd name="T37" fmla="*/ 0 h 102"/>
                <a:gd name="T38" fmla="*/ 1 w 65"/>
                <a:gd name="T39" fmla="*/ 0 h 102"/>
                <a:gd name="T40" fmla="*/ 1 w 65"/>
                <a:gd name="T41" fmla="*/ 0 h 102"/>
                <a:gd name="T42" fmla="*/ 1 w 65"/>
                <a:gd name="T43" fmla="*/ 0 h 102"/>
                <a:gd name="T44" fmla="*/ 1 w 65"/>
                <a:gd name="T45" fmla="*/ 0 h 102"/>
                <a:gd name="T46" fmla="*/ 1 w 65"/>
                <a:gd name="T47" fmla="*/ 0 h 102"/>
                <a:gd name="T48" fmla="*/ 1 w 65"/>
                <a:gd name="T49" fmla="*/ 0 h 102"/>
                <a:gd name="T50" fmla="*/ 1 w 65"/>
                <a:gd name="T51" fmla="*/ 0 h 102"/>
                <a:gd name="T52" fmla="*/ 1 w 65"/>
                <a:gd name="T53" fmla="*/ 0 h 102"/>
                <a:gd name="T54" fmla="*/ 1 w 65"/>
                <a:gd name="T55" fmla="*/ 0 h 102"/>
                <a:gd name="T56" fmla="*/ 1 w 65"/>
                <a:gd name="T57" fmla="*/ 0 h 102"/>
                <a:gd name="T58" fmla="*/ 1 w 65"/>
                <a:gd name="T59" fmla="*/ 0 h 102"/>
                <a:gd name="T60" fmla="*/ 1 w 65"/>
                <a:gd name="T61" fmla="*/ 0 h 102"/>
                <a:gd name="T62" fmla="*/ 1 w 65"/>
                <a:gd name="T63" fmla="*/ 0 h 102"/>
                <a:gd name="T64" fmla="*/ 1 w 65"/>
                <a:gd name="T65" fmla="*/ 0 h 102"/>
                <a:gd name="T66" fmla="*/ 1 w 65"/>
                <a:gd name="T67" fmla="*/ 0 h 102"/>
                <a:gd name="T68" fmla="*/ 1 w 65"/>
                <a:gd name="T69" fmla="*/ 0 h 102"/>
                <a:gd name="T70" fmla="*/ 1 w 65"/>
                <a:gd name="T71" fmla="*/ 0 h 102"/>
                <a:gd name="T72" fmla="*/ 1 w 65"/>
                <a:gd name="T73" fmla="*/ 0 h 102"/>
                <a:gd name="T74" fmla="*/ 1 w 65"/>
                <a:gd name="T75" fmla="*/ 0 h 102"/>
                <a:gd name="T76" fmla="*/ 1 w 65"/>
                <a:gd name="T77" fmla="*/ 0 h 102"/>
                <a:gd name="T78" fmla="*/ 1 w 65"/>
                <a:gd name="T79" fmla="*/ 0 h 102"/>
                <a:gd name="T80" fmla="*/ 1 w 65"/>
                <a:gd name="T81" fmla="*/ 0 h 102"/>
                <a:gd name="T82" fmla="*/ 1 w 65"/>
                <a:gd name="T83" fmla="*/ 0 h 102"/>
                <a:gd name="T84" fmla="*/ 1 w 65"/>
                <a:gd name="T85" fmla="*/ 0 h 102"/>
                <a:gd name="T86" fmla="*/ 1 w 65"/>
                <a:gd name="T87" fmla="*/ 0 h 102"/>
                <a:gd name="T88" fmla="*/ 1 w 65"/>
                <a:gd name="T89" fmla="*/ 0 h 102"/>
                <a:gd name="T90" fmla="*/ 1 w 65"/>
                <a:gd name="T91" fmla="*/ 0 h 102"/>
                <a:gd name="T92" fmla="*/ 1 w 65"/>
                <a:gd name="T93" fmla="*/ 0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02">
                  <a:moveTo>
                    <a:pt x="65" y="72"/>
                  </a:moveTo>
                  <a:lnTo>
                    <a:pt x="65" y="72"/>
                  </a:lnTo>
                  <a:lnTo>
                    <a:pt x="65" y="79"/>
                  </a:lnTo>
                  <a:lnTo>
                    <a:pt x="63" y="84"/>
                  </a:lnTo>
                  <a:lnTo>
                    <a:pt x="59" y="90"/>
                  </a:lnTo>
                  <a:lnTo>
                    <a:pt x="56" y="94"/>
                  </a:lnTo>
                  <a:lnTo>
                    <a:pt x="50" y="97"/>
                  </a:lnTo>
                  <a:lnTo>
                    <a:pt x="44" y="99"/>
                  </a:lnTo>
                  <a:lnTo>
                    <a:pt x="38" y="102"/>
                  </a:lnTo>
                  <a:lnTo>
                    <a:pt x="29" y="102"/>
                  </a:lnTo>
                  <a:lnTo>
                    <a:pt x="20" y="101"/>
                  </a:lnTo>
                  <a:lnTo>
                    <a:pt x="12" y="99"/>
                  </a:lnTo>
                  <a:lnTo>
                    <a:pt x="5" y="97"/>
                  </a:lnTo>
                  <a:lnTo>
                    <a:pt x="2" y="95"/>
                  </a:lnTo>
                  <a:lnTo>
                    <a:pt x="1" y="91"/>
                  </a:lnTo>
                  <a:lnTo>
                    <a:pt x="0" y="87"/>
                  </a:lnTo>
                  <a:lnTo>
                    <a:pt x="1" y="83"/>
                  </a:lnTo>
                  <a:lnTo>
                    <a:pt x="1" y="81"/>
                  </a:lnTo>
                  <a:lnTo>
                    <a:pt x="2" y="80"/>
                  </a:lnTo>
                  <a:lnTo>
                    <a:pt x="3" y="80"/>
                  </a:lnTo>
                  <a:lnTo>
                    <a:pt x="6" y="81"/>
                  </a:lnTo>
                  <a:lnTo>
                    <a:pt x="12" y="83"/>
                  </a:lnTo>
                  <a:lnTo>
                    <a:pt x="19" y="87"/>
                  </a:lnTo>
                  <a:lnTo>
                    <a:pt x="24" y="88"/>
                  </a:lnTo>
                  <a:lnTo>
                    <a:pt x="29" y="88"/>
                  </a:lnTo>
                  <a:lnTo>
                    <a:pt x="38" y="88"/>
                  </a:lnTo>
                  <a:lnTo>
                    <a:pt x="43" y="84"/>
                  </a:lnTo>
                  <a:lnTo>
                    <a:pt x="46" y="82"/>
                  </a:lnTo>
                  <a:lnTo>
                    <a:pt x="48" y="80"/>
                  </a:lnTo>
                  <a:lnTo>
                    <a:pt x="49" y="78"/>
                  </a:lnTo>
                  <a:lnTo>
                    <a:pt x="49" y="73"/>
                  </a:lnTo>
                  <a:lnTo>
                    <a:pt x="48" y="70"/>
                  </a:lnTo>
                  <a:lnTo>
                    <a:pt x="47" y="67"/>
                  </a:lnTo>
                  <a:lnTo>
                    <a:pt x="41" y="63"/>
                  </a:lnTo>
                  <a:lnTo>
                    <a:pt x="34" y="58"/>
                  </a:lnTo>
                  <a:lnTo>
                    <a:pt x="26" y="56"/>
                  </a:lnTo>
                  <a:lnTo>
                    <a:pt x="17" y="51"/>
                  </a:lnTo>
                  <a:lnTo>
                    <a:pt x="10" y="45"/>
                  </a:lnTo>
                  <a:lnTo>
                    <a:pt x="6" y="42"/>
                  </a:lnTo>
                  <a:lnTo>
                    <a:pt x="4" y="38"/>
                  </a:lnTo>
                  <a:lnTo>
                    <a:pt x="3" y="34"/>
                  </a:lnTo>
                  <a:lnTo>
                    <a:pt x="2" y="28"/>
                  </a:lnTo>
                  <a:lnTo>
                    <a:pt x="3" y="22"/>
                  </a:lnTo>
                  <a:lnTo>
                    <a:pt x="4" y="18"/>
                  </a:lnTo>
                  <a:lnTo>
                    <a:pt x="8" y="12"/>
                  </a:lnTo>
                  <a:lnTo>
                    <a:pt x="11" y="8"/>
                  </a:lnTo>
                  <a:lnTo>
                    <a:pt x="16" y="5"/>
                  </a:lnTo>
                  <a:lnTo>
                    <a:pt x="21" y="3"/>
                  </a:lnTo>
                  <a:lnTo>
                    <a:pt x="28" y="0"/>
                  </a:lnTo>
                  <a:lnTo>
                    <a:pt x="36" y="0"/>
                  </a:lnTo>
                  <a:lnTo>
                    <a:pt x="43" y="0"/>
                  </a:lnTo>
                  <a:lnTo>
                    <a:pt x="50" y="3"/>
                  </a:lnTo>
                  <a:lnTo>
                    <a:pt x="55" y="4"/>
                  </a:lnTo>
                  <a:lnTo>
                    <a:pt x="58" y="6"/>
                  </a:lnTo>
                  <a:lnTo>
                    <a:pt x="59" y="7"/>
                  </a:lnTo>
                  <a:lnTo>
                    <a:pt x="61" y="8"/>
                  </a:lnTo>
                  <a:lnTo>
                    <a:pt x="61" y="11"/>
                  </a:lnTo>
                  <a:lnTo>
                    <a:pt x="61" y="14"/>
                  </a:lnTo>
                  <a:lnTo>
                    <a:pt x="61" y="17"/>
                  </a:lnTo>
                  <a:lnTo>
                    <a:pt x="61" y="19"/>
                  </a:lnTo>
                  <a:lnTo>
                    <a:pt x="59" y="20"/>
                  </a:lnTo>
                  <a:lnTo>
                    <a:pt x="58" y="20"/>
                  </a:lnTo>
                  <a:lnTo>
                    <a:pt x="56" y="19"/>
                  </a:lnTo>
                  <a:lnTo>
                    <a:pt x="51" y="17"/>
                  </a:lnTo>
                  <a:lnTo>
                    <a:pt x="44" y="14"/>
                  </a:lnTo>
                  <a:lnTo>
                    <a:pt x="36" y="13"/>
                  </a:lnTo>
                  <a:lnTo>
                    <a:pt x="28" y="14"/>
                  </a:lnTo>
                  <a:lnTo>
                    <a:pt x="23" y="17"/>
                  </a:lnTo>
                  <a:lnTo>
                    <a:pt x="19" y="21"/>
                  </a:lnTo>
                  <a:lnTo>
                    <a:pt x="19" y="27"/>
                  </a:lnTo>
                  <a:lnTo>
                    <a:pt x="19" y="30"/>
                  </a:lnTo>
                  <a:lnTo>
                    <a:pt x="20" y="34"/>
                  </a:lnTo>
                  <a:lnTo>
                    <a:pt x="26" y="38"/>
                  </a:lnTo>
                  <a:lnTo>
                    <a:pt x="34" y="42"/>
                  </a:lnTo>
                  <a:lnTo>
                    <a:pt x="42" y="45"/>
                  </a:lnTo>
                  <a:lnTo>
                    <a:pt x="50" y="49"/>
                  </a:lnTo>
                  <a:lnTo>
                    <a:pt x="58" y="55"/>
                  </a:lnTo>
                  <a:lnTo>
                    <a:pt x="62" y="58"/>
                  </a:lnTo>
                  <a:lnTo>
                    <a:pt x="64" y="61"/>
                  </a:lnTo>
                  <a:lnTo>
                    <a:pt x="65" y="66"/>
                  </a:lnTo>
                  <a:lnTo>
                    <a:pt x="65"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5" name="Freeform 46">
              <a:extLst>
                <a:ext uri="{FF2B5EF4-FFF2-40B4-BE49-F238E27FC236}">
                  <a16:creationId xmlns:a16="http://schemas.microsoft.com/office/drawing/2014/main" id="{77B3DAD7-C74C-4A48-848B-637F54AAABEE}"/>
                </a:ext>
              </a:extLst>
            </p:cNvPr>
            <p:cNvSpPr>
              <a:spLocks/>
            </p:cNvSpPr>
            <p:nvPr userDrawn="1"/>
          </p:nvSpPr>
          <p:spPr bwMode="auto">
            <a:xfrm>
              <a:off x="4131" y="2811"/>
              <a:ext cx="50" cy="67"/>
            </a:xfrm>
            <a:custGeom>
              <a:avLst/>
              <a:gdLst>
                <a:gd name="T0" fmla="*/ 1 w 100"/>
                <a:gd name="T1" fmla="*/ 1 h 133"/>
                <a:gd name="T2" fmla="*/ 1 w 100"/>
                <a:gd name="T3" fmla="*/ 1 h 133"/>
                <a:gd name="T4" fmla="*/ 1 w 100"/>
                <a:gd name="T5" fmla="*/ 1 h 133"/>
                <a:gd name="T6" fmla="*/ 1 w 100"/>
                <a:gd name="T7" fmla="*/ 1 h 133"/>
                <a:gd name="T8" fmla="*/ 1 w 100"/>
                <a:gd name="T9" fmla="*/ 1 h 133"/>
                <a:gd name="T10" fmla="*/ 1 w 100"/>
                <a:gd name="T11" fmla="*/ 1 h 133"/>
                <a:gd name="T12" fmla="*/ 1 w 100"/>
                <a:gd name="T13" fmla="*/ 1 h 133"/>
                <a:gd name="T14" fmla="*/ 1 w 100"/>
                <a:gd name="T15" fmla="*/ 1 h 133"/>
                <a:gd name="T16" fmla="*/ 1 w 100"/>
                <a:gd name="T17" fmla="*/ 1 h 133"/>
                <a:gd name="T18" fmla="*/ 1 w 100"/>
                <a:gd name="T19" fmla="*/ 1 h 133"/>
                <a:gd name="T20" fmla="*/ 1 w 100"/>
                <a:gd name="T21" fmla="*/ 1 h 133"/>
                <a:gd name="T22" fmla="*/ 1 w 100"/>
                <a:gd name="T23" fmla="*/ 1 h 133"/>
                <a:gd name="T24" fmla="*/ 1 w 100"/>
                <a:gd name="T25" fmla="*/ 1 h 133"/>
                <a:gd name="T26" fmla="*/ 1 w 100"/>
                <a:gd name="T27" fmla="*/ 1 h 133"/>
                <a:gd name="T28" fmla="*/ 1 w 100"/>
                <a:gd name="T29" fmla="*/ 1 h 133"/>
                <a:gd name="T30" fmla="*/ 1 w 100"/>
                <a:gd name="T31" fmla="*/ 1 h 133"/>
                <a:gd name="T32" fmla="*/ 1 w 100"/>
                <a:gd name="T33" fmla="*/ 1 h 133"/>
                <a:gd name="T34" fmla="*/ 1 w 100"/>
                <a:gd name="T35" fmla="*/ 1 h 133"/>
                <a:gd name="T36" fmla="*/ 1 w 100"/>
                <a:gd name="T37" fmla="*/ 1 h 133"/>
                <a:gd name="T38" fmla="*/ 1 w 100"/>
                <a:gd name="T39" fmla="*/ 1 h 133"/>
                <a:gd name="T40" fmla="*/ 1 w 100"/>
                <a:gd name="T41" fmla="*/ 1 h 133"/>
                <a:gd name="T42" fmla="*/ 0 w 100"/>
                <a:gd name="T43" fmla="*/ 1 h 133"/>
                <a:gd name="T44" fmla="*/ 0 w 100"/>
                <a:gd name="T45" fmla="*/ 1 h 133"/>
                <a:gd name="T46" fmla="*/ 0 w 100"/>
                <a:gd name="T47" fmla="*/ 1 h 133"/>
                <a:gd name="T48" fmla="*/ 1 w 100"/>
                <a:gd name="T49" fmla="*/ 1 h 133"/>
                <a:gd name="T50" fmla="*/ 1 w 100"/>
                <a:gd name="T51" fmla="*/ 0 h 133"/>
                <a:gd name="T52" fmla="*/ 1 w 100"/>
                <a:gd name="T53" fmla="*/ 0 h 133"/>
                <a:gd name="T54" fmla="*/ 1 w 100"/>
                <a:gd name="T55" fmla="*/ 1 h 133"/>
                <a:gd name="T56" fmla="*/ 1 w 100"/>
                <a:gd name="T57" fmla="*/ 1 h 133"/>
                <a:gd name="T58" fmla="*/ 1 w 100"/>
                <a:gd name="T59" fmla="*/ 1 h 133"/>
                <a:gd name="T60" fmla="*/ 1 w 100"/>
                <a:gd name="T61" fmla="*/ 1 h 133"/>
                <a:gd name="T62" fmla="*/ 1 w 100"/>
                <a:gd name="T63" fmla="*/ 1 h 133"/>
                <a:gd name="T64" fmla="*/ 1 w 100"/>
                <a:gd name="T65" fmla="*/ 1 h 133"/>
                <a:gd name="T66" fmla="*/ 1 w 100"/>
                <a:gd name="T67" fmla="*/ 1 h 133"/>
                <a:gd name="T68" fmla="*/ 1 w 100"/>
                <a:gd name="T69" fmla="*/ 1 h 133"/>
                <a:gd name="T70" fmla="*/ 1 w 100"/>
                <a:gd name="T71" fmla="*/ 1 h 133"/>
                <a:gd name="T72" fmla="*/ 1 w 100"/>
                <a:gd name="T73" fmla="*/ 1 h 133"/>
                <a:gd name="T74" fmla="*/ 1 w 100"/>
                <a:gd name="T75" fmla="*/ 1 h 133"/>
                <a:gd name="T76" fmla="*/ 1 w 100"/>
                <a:gd name="T77" fmla="*/ 1 h 133"/>
                <a:gd name="T78" fmla="*/ 1 w 100"/>
                <a:gd name="T79" fmla="*/ 1 h 133"/>
                <a:gd name="T80" fmla="*/ 1 w 100"/>
                <a:gd name="T81" fmla="*/ 0 h 133"/>
                <a:gd name="T82" fmla="*/ 1 w 100"/>
                <a:gd name="T83" fmla="*/ 0 h 133"/>
                <a:gd name="T84" fmla="*/ 1 w 100"/>
                <a:gd name="T85" fmla="*/ 0 h 133"/>
                <a:gd name="T86" fmla="*/ 1 w 100"/>
                <a:gd name="T87" fmla="*/ 1 h 133"/>
                <a:gd name="T88" fmla="*/ 1 w 100"/>
                <a:gd name="T89" fmla="*/ 1 h 133"/>
                <a:gd name="T90" fmla="*/ 1 w 100"/>
                <a:gd name="T91" fmla="*/ 1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133">
                  <a:moveTo>
                    <a:pt x="100" y="125"/>
                  </a:moveTo>
                  <a:lnTo>
                    <a:pt x="100" y="125"/>
                  </a:lnTo>
                  <a:lnTo>
                    <a:pt x="99" y="129"/>
                  </a:lnTo>
                  <a:lnTo>
                    <a:pt x="98" y="131"/>
                  </a:lnTo>
                  <a:lnTo>
                    <a:pt x="96" y="133"/>
                  </a:lnTo>
                  <a:lnTo>
                    <a:pt x="92" y="133"/>
                  </a:lnTo>
                  <a:lnTo>
                    <a:pt x="87" y="133"/>
                  </a:lnTo>
                  <a:lnTo>
                    <a:pt x="82" y="132"/>
                  </a:lnTo>
                  <a:lnTo>
                    <a:pt x="78" y="131"/>
                  </a:lnTo>
                  <a:lnTo>
                    <a:pt x="74" y="126"/>
                  </a:lnTo>
                  <a:lnTo>
                    <a:pt x="70" y="119"/>
                  </a:lnTo>
                  <a:lnTo>
                    <a:pt x="30" y="45"/>
                  </a:lnTo>
                  <a:lnTo>
                    <a:pt x="23" y="32"/>
                  </a:lnTo>
                  <a:lnTo>
                    <a:pt x="17" y="19"/>
                  </a:lnTo>
                  <a:lnTo>
                    <a:pt x="17" y="34"/>
                  </a:lnTo>
                  <a:lnTo>
                    <a:pt x="17" y="50"/>
                  </a:lnTo>
                  <a:lnTo>
                    <a:pt x="17" y="130"/>
                  </a:lnTo>
                  <a:lnTo>
                    <a:pt x="17" y="132"/>
                  </a:lnTo>
                  <a:lnTo>
                    <a:pt x="15" y="132"/>
                  </a:lnTo>
                  <a:lnTo>
                    <a:pt x="13" y="133"/>
                  </a:lnTo>
                  <a:lnTo>
                    <a:pt x="8" y="133"/>
                  </a:lnTo>
                  <a:lnTo>
                    <a:pt x="5" y="133"/>
                  </a:lnTo>
                  <a:lnTo>
                    <a:pt x="1" y="132"/>
                  </a:lnTo>
                  <a:lnTo>
                    <a:pt x="0" y="132"/>
                  </a:lnTo>
                  <a:lnTo>
                    <a:pt x="0" y="130"/>
                  </a:lnTo>
                  <a:lnTo>
                    <a:pt x="0" y="8"/>
                  </a:lnTo>
                  <a:lnTo>
                    <a:pt x="0" y="4"/>
                  </a:lnTo>
                  <a:lnTo>
                    <a:pt x="2" y="2"/>
                  </a:lnTo>
                  <a:lnTo>
                    <a:pt x="5" y="0"/>
                  </a:lnTo>
                  <a:lnTo>
                    <a:pt x="7" y="0"/>
                  </a:lnTo>
                  <a:lnTo>
                    <a:pt x="16" y="0"/>
                  </a:lnTo>
                  <a:lnTo>
                    <a:pt x="21" y="1"/>
                  </a:lnTo>
                  <a:lnTo>
                    <a:pt x="24" y="2"/>
                  </a:lnTo>
                  <a:lnTo>
                    <a:pt x="28" y="5"/>
                  </a:lnTo>
                  <a:lnTo>
                    <a:pt x="31" y="10"/>
                  </a:lnTo>
                  <a:lnTo>
                    <a:pt x="62" y="69"/>
                  </a:lnTo>
                  <a:lnTo>
                    <a:pt x="68" y="79"/>
                  </a:lnTo>
                  <a:lnTo>
                    <a:pt x="73" y="89"/>
                  </a:lnTo>
                  <a:lnTo>
                    <a:pt x="78" y="99"/>
                  </a:lnTo>
                  <a:lnTo>
                    <a:pt x="83" y="109"/>
                  </a:lnTo>
                  <a:lnTo>
                    <a:pt x="83" y="92"/>
                  </a:lnTo>
                  <a:lnTo>
                    <a:pt x="83" y="75"/>
                  </a:lnTo>
                  <a:lnTo>
                    <a:pt x="83" y="3"/>
                  </a:lnTo>
                  <a:lnTo>
                    <a:pt x="83" y="2"/>
                  </a:lnTo>
                  <a:lnTo>
                    <a:pt x="84" y="1"/>
                  </a:lnTo>
                  <a:lnTo>
                    <a:pt x="88" y="0"/>
                  </a:lnTo>
                  <a:lnTo>
                    <a:pt x="91" y="0"/>
                  </a:lnTo>
                  <a:lnTo>
                    <a:pt x="96" y="0"/>
                  </a:lnTo>
                  <a:lnTo>
                    <a:pt x="98" y="1"/>
                  </a:lnTo>
                  <a:lnTo>
                    <a:pt x="100" y="2"/>
                  </a:lnTo>
                  <a:lnTo>
                    <a:pt x="100" y="3"/>
                  </a:lnTo>
                  <a:lnTo>
                    <a:pt x="100" y="125"/>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6" name="Freeform 47">
              <a:extLst>
                <a:ext uri="{FF2B5EF4-FFF2-40B4-BE49-F238E27FC236}">
                  <a16:creationId xmlns:a16="http://schemas.microsoft.com/office/drawing/2014/main" id="{EDA28FE6-5259-4F51-A06B-047DE2285D72}"/>
                </a:ext>
              </a:extLst>
            </p:cNvPr>
            <p:cNvSpPr>
              <a:spLocks noEditPoints="1"/>
            </p:cNvSpPr>
            <p:nvPr userDrawn="1"/>
          </p:nvSpPr>
          <p:spPr bwMode="auto">
            <a:xfrm>
              <a:off x="4194" y="2828"/>
              <a:ext cx="47" cy="50"/>
            </a:xfrm>
            <a:custGeom>
              <a:avLst/>
              <a:gdLst>
                <a:gd name="T0" fmla="*/ 1 w 93"/>
                <a:gd name="T1" fmla="*/ 0 h 101"/>
                <a:gd name="T2" fmla="*/ 1 w 93"/>
                <a:gd name="T3" fmla="*/ 0 h 101"/>
                <a:gd name="T4" fmla="*/ 1 w 93"/>
                <a:gd name="T5" fmla="*/ 0 h 101"/>
                <a:gd name="T6" fmla="*/ 1 w 93"/>
                <a:gd name="T7" fmla="*/ 0 h 101"/>
                <a:gd name="T8" fmla="*/ 1 w 93"/>
                <a:gd name="T9" fmla="*/ 0 h 101"/>
                <a:gd name="T10" fmla="*/ 1 w 93"/>
                <a:gd name="T11" fmla="*/ 0 h 101"/>
                <a:gd name="T12" fmla="*/ 1 w 93"/>
                <a:gd name="T13" fmla="*/ 0 h 101"/>
                <a:gd name="T14" fmla="*/ 1 w 93"/>
                <a:gd name="T15" fmla="*/ 0 h 101"/>
                <a:gd name="T16" fmla="*/ 1 w 93"/>
                <a:gd name="T17" fmla="*/ 0 h 101"/>
                <a:gd name="T18" fmla="*/ 1 w 93"/>
                <a:gd name="T19" fmla="*/ 0 h 101"/>
                <a:gd name="T20" fmla="*/ 1 w 93"/>
                <a:gd name="T21" fmla="*/ 0 h 101"/>
                <a:gd name="T22" fmla="*/ 1 w 93"/>
                <a:gd name="T23" fmla="*/ 0 h 101"/>
                <a:gd name="T24" fmla="*/ 0 w 93"/>
                <a:gd name="T25" fmla="*/ 0 h 101"/>
                <a:gd name="T26" fmla="*/ 1 w 93"/>
                <a:gd name="T27" fmla="*/ 0 h 101"/>
                <a:gd name="T28" fmla="*/ 1 w 93"/>
                <a:gd name="T29" fmla="*/ 0 h 101"/>
                <a:gd name="T30" fmla="*/ 1 w 93"/>
                <a:gd name="T31" fmla="*/ 0 h 101"/>
                <a:gd name="T32" fmla="*/ 1 w 93"/>
                <a:gd name="T33" fmla="*/ 0 h 101"/>
                <a:gd name="T34" fmla="*/ 1 w 93"/>
                <a:gd name="T35" fmla="*/ 0 h 101"/>
                <a:gd name="T36" fmla="*/ 1 w 93"/>
                <a:gd name="T37" fmla="*/ 0 h 101"/>
                <a:gd name="T38" fmla="*/ 1 w 93"/>
                <a:gd name="T39" fmla="*/ 0 h 101"/>
                <a:gd name="T40" fmla="*/ 1 w 93"/>
                <a:gd name="T41" fmla="*/ 0 h 101"/>
                <a:gd name="T42" fmla="*/ 1 w 93"/>
                <a:gd name="T43" fmla="*/ 0 h 101"/>
                <a:gd name="T44" fmla="*/ 1 w 93"/>
                <a:gd name="T45" fmla="*/ 0 h 101"/>
                <a:gd name="T46" fmla="*/ 1 w 93"/>
                <a:gd name="T47" fmla="*/ 0 h 101"/>
                <a:gd name="T48" fmla="*/ 1 w 93"/>
                <a:gd name="T49" fmla="*/ 0 h 101"/>
                <a:gd name="T50" fmla="*/ 1 w 93"/>
                <a:gd name="T51" fmla="*/ 0 h 101"/>
                <a:gd name="T52" fmla="*/ 1 w 93"/>
                <a:gd name="T53" fmla="*/ 0 h 101"/>
                <a:gd name="T54" fmla="*/ 1 w 93"/>
                <a:gd name="T55" fmla="*/ 0 h 101"/>
                <a:gd name="T56" fmla="*/ 1 w 93"/>
                <a:gd name="T57" fmla="*/ 0 h 101"/>
                <a:gd name="T58" fmla="*/ 1 w 93"/>
                <a:gd name="T59" fmla="*/ 0 h 101"/>
                <a:gd name="T60" fmla="*/ 1 w 93"/>
                <a:gd name="T61" fmla="*/ 0 h 101"/>
                <a:gd name="T62" fmla="*/ 1 w 93"/>
                <a:gd name="T63" fmla="*/ 0 h 101"/>
                <a:gd name="T64" fmla="*/ 1 w 93"/>
                <a:gd name="T65" fmla="*/ 0 h 101"/>
                <a:gd name="T66" fmla="*/ 1 w 93"/>
                <a:gd name="T67" fmla="*/ 0 h 101"/>
                <a:gd name="T68" fmla="*/ 1 w 93"/>
                <a:gd name="T69" fmla="*/ 0 h 101"/>
                <a:gd name="T70" fmla="*/ 1 w 93"/>
                <a:gd name="T71" fmla="*/ 0 h 101"/>
                <a:gd name="T72" fmla="*/ 1 w 93"/>
                <a:gd name="T73" fmla="*/ 0 h 101"/>
                <a:gd name="T74" fmla="*/ 1 w 93"/>
                <a:gd name="T75" fmla="*/ 0 h 101"/>
                <a:gd name="T76" fmla="*/ 1 w 93"/>
                <a:gd name="T77" fmla="*/ 0 h 101"/>
                <a:gd name="T78" fmla="*/ 1 w 93"/>
                <a:gd name="T79" fmla="*/ 0 h 101"/>
                <a:gd name="T80" fmla="*/ 1 w 93"/>
                <a:gd name="T81" fmla="*/ 0 h 101"/>
                <a:gd name="T82" fmla="*/ 1 w 93"/>
                <a:gd name="T83" fmla="*/ 0 h 101"/>
                <a:gd name="T84" fmla="*/ 1 w 93"/>
                <a:gd name="T85" fmla="*/ 0 h 101"/>
                <a:gd name="T86" fmla="*/ 1 w 93"/>
                <a:gd name="T87" fmla="*/ 0 h 101"/>
                <a:gd name="T88" fmla="*/ 1 w 93"/>
                <a:gd name="T89" fmla="*/ 0 h 101"/>
                <a:gd name="T90" fmla="*/ 1 w 93"/>
                <a:gd name="T91" fmla="*/ 0 h 101"/>
                <a:gd name="T92" fmla="*/ 1 w 93"/>
                <a:gd name="T93" fmla="*/ 0 h 101"/>
                <a:gd name="T94" fmla="*/ 1 w 93"/>
                <a:gd name="T95" fmla="*/ 0 h 101"/>
                <a:gd name="T96" fmla="*/ 1 w 93"/>
                <a:gd name="T97" fmla="*/ 0 h 101"/>
                <a:gd name="T98" fmla="*/ 1 w 93"/>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3" h="101">
                  <a:moveTo>
                    <a:pt x="93" y="50"/>
                  </a:moveTo>
                  <a:lnTo>
                    <a:pt x="93" y="50"/>
                  </a:lnTo>
                  <a:lnTo>
                    <a:pt x="92" y="61"/>
                  </a:lnTo>
                  <a:lnTo>
                    <a:pt x="90" y="70"/>
                  </a:lnTo>
                  <a:lnTo>
                    <a:pt x="86" y="80"/>
                  </a:lnTo>
                  <a:lnTo>
                    <a:pt x="81" y="88"/>
                  </a:lnTo>
                  <a:lnTo>
                    <a:pt x="75" y="93"/>
                  </a:lnTo>
                  <a:lnTo>
                    <a:pt x="67" y="98"/>
                  </a:lnTo>
                  <a:lnTo>
                    <a:pt x="56" y="101"/>
                  </a:lnTo>
                  <a:lnTo>
                    <a:pt x="46" y="101"/>
                  </a:lnTo>
                  <a:lnTo>
                    <a:pt x="34" y="101"/>
                  </a:lnTo>
                  <a:lnTo>
                    <a:pt x="25" y="98"/>
                  </a:lnTo>
                  <a:lnTo>
                    <a:pt x="18" y="95"/>
                  </a:lnTo>
                  <a:lnTo>
                    <a:pt x="11" y="89"/>
                  </a:lnTo>
                  <a:lnTo>
                    <a:pt x="7" y="82"/>
                  </a:lnTo>
                  <a:lnTo>
                    <a:pt x="3" y="73"/>
                  </a:lnTo>
                  <a:lnTo>
                    <a:pt x="1" y="63"/>
                  </a:lnTo>
                  <a:lnTo>
                    <a:pt x="0" y="52"/>
                  </a:lnTo>
                  <a:lnTo>
                    <a:pt x="1" y="42"/>
                  </a:lnTo>
                  <a:lnTo>
                    <a:pt x="3" y="31"/>
                  </a:lnTo>
                  <a:lnTo>
                    <a:pt x="7" y="22"/>
                  </a:lnTo>
                  <a:lnTo>
                    <a:pt x="13" y="15"/>
                  </a:lnTo>
                  <a:lnTo>
                    <a:pt x="18" y="8"/>
                  </a:lnTo>
                  <a:lnTo>
                    <a:pt x="26" y="3"/>
                  </a:lnTo>
                  <a:lnTo>
                    <a:pt x="37" y="1"/>
                  </a:lnTo>
                  <a:lnTo>
                    <a:pt x="47" y="0"/>
                  </a:lnTo>
                  <a:lnTo>
                    <a:pt x="59" y="1"/>
                  </a:lnTo>
                  <a:lnTo>
                    <a:pt x="68" y="3"/>
                  </a:lnTo>
                  <a:lnTo>
                    <a:pt x="75" y="8"/>
                  </a:lnTo>
                  <a:lnTo>
                    <a:pt x="82" y="14"/>
                  </a:lnTo>
                  <a:lnTo>
                    <a:pt x="86" y="21"/>
                  </a:lnTo>
                  <a:lnTo>
                    <a:pt x="90" y="29"/>
                  </a:lnTo>
                  <a:lnTo>
                    <a:pt x="92" y="39"/>
                  </a:lnTo>
                  <a:lnTo>
                    <a:pt x="93" y="50"/>
                  </a:lnTo>
                  <a:close/>
                  <a:moveTo>
                    <a:pt x="75" y="51"/>
                  </a:moveTo>
                  <a:lnTo>
                    <a:pt x="75" y="51"/>
                  </a:lnTo>
                  <a:lnTo>
                    <a:pt x="75" y="44"/>
                  </a:lnTo>
                  <a:lnTo>
                    <a:pt x="74" y="37"/>
                  </a:lnTo>
                  <a:lnTo>
                    <a:pt x="72" y="31"/>
                  </a:lnTo>
                  <a:lnTo>
                    <a:pt x="69" y="25"/>
                  </a:lnTo>
                  <a:lnTo>
                    <a:pt x="66" y="21"/>
                  </a:lnTo>
                  <a:lnTo>
                    <a:pt x="61" y="17"/>
                  </a:lnTo>
                  <a:lnTo>
                    <a:pt x="54" y="15"/>
                  </a:lnTo>
                  <a:lnTo>
                    <a:pt x="47" y="14"/>
                  </a:lnTo>
                  <a:lnTo>
                    <a:pt x="40" y="15"/>
                  </a:lnTo>
                  <a:lnTo>
                    <a:pt x="33" y="17"/>
                  </a:lnTo>
                  <a:lnTo>
                    <a:pt x="29" y="20"/>
                  </a:lnTo>
                  <a:lnTo>
                    <a:pt x="25" y="24"/>
                  </a:lnTo>
                  <a:lnTo>
                    <a:pt x="22" y="30"/>
                  </a:lnTo>
                  <a:lnTo>
                    <a:pt x="19" y="36"/>
                  </a:lnTo>
                  <a:lnTo>
                    <a:pt x="18" y="43"/>
                  </a:lnTo>
                  <a:lnTo>
                    <a:pt x="18" y="51"/>
                  </a:lnTo>
                  <a:lnTo>
                    <a:pt x="18" y="58"/>
                  </a:lnTo>
                  <a:lnTo>
                    <a:pt x="19" y="65"/>
                  </a:lnTo>
                  <a:lnTo>
                    <a:pt x="21" y="71"/>
                  </a:lnTo>
                  <a:lnTo>
                    <a:pt x="24" y="77"/>
                  </a:lnTo>
                  <a:lnTo>
                    <a:pt x="28" y="81"/>
                  </a:lnTo>
                  <a:lnTo>
                    <a:pt x="33" y="84"/>
                  </a:lnTo>
                  <a:lnTo>
                    <a:pt x="39" y="86"/>
                  </a:lnTo>
                  <a:lnTo>
                    <a:pt x="46" y="88"/>
                  </a:lnTo>
                  <a:lnTo>
                    <a:pt x="53" y="86"/>
                  </a:lnTo>
                  <a:lnTo>
                    <a:pt x="60" y="85"/>
                  </a:lnTo>
                  <a:lnTo>
                    <a:pt x="64" y="82"/>
                  </a:lnTo>
                  <a:lnTo>
                    <a:pt x="69" y="77"/>
                  </a:lnTo>
                  <a:lnTo>
                    <a:pt x="71" y="73"/>
                  </a:lnTo>
                  <a:lnTo>
                    <a:pt x="74" y="66"/>
                  </a:lnTo>
                  <a:lnTo>
                    <a:pt x="75" y="59"/>
                  </a:lnTo>
                  <a:lnTo>
                    <a:pt x="75" y="51"/>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7" name="Freeform 48">
              <a:extLst>
                <a:ext uri="{FF2B5EF4-FFF2-40B4-BE49-F238E27FC236}">
                  <a16:creationId xmlns:a16="http://schemas.microsoft.com/office/drawing/2014/main" id="{25B6057A-6FF6-4172-AE5B-CF0E6C86F6B3}"/>
                </a:ext>
              </a:extLst>
            </p:cNvPr>
            <p:cNvSpPr>
              <a:spLocks/>
            </p:cNvSpPr>
            <p:nvPr userDrawn="1"/>
          </p:nvSpPr>
          <p:spPr bwMode="auto">
            <a:xfrm>
              <a:off x="2721" y="2106"/>
              <a:ext cx="48" cy="68"/>
            </a:xfrm>
            <a:custGeom>
              <a:avLst/>
              <a:gdLst>
                <a:gd name="T0" fmla="*/ 1 w 96"/>
                <a:gd name="T1" fmla="*/ 1 h 135"/>
                <a:gd name="T2" fmla="*/ 1 w 96"/>
                <a:gd name="T3" fmla="*/ 1 h 135"/>
                <a:gd name="T4" fmla="*/ 1 w 96"/>
                <a:gd name="T5" fmla="*/ 1 h 135"/>
                <a:gd name="T6" fmla="*/ 1 w 96"/>
                <a:gd name="T7" fmla="*/ 1 h 135"/>
                <a:gd name="T8" fmla="*/ 1 w 96"/>
                <a:gd name="T9" fmla="*/ 1 h 135"/>
                <a:gd name="T10" fmla="*/ 1 w 96"/>
                <a:gd name="T11" fmla="*/ 1 h 135"/>
                <a:gd name="T12" fmla="*/ 1 w 96"/>
                <a:gd name="T13" fmla="*/ 1 h 135"/>
                <a:gd name="T14" fmla="*/ 1 w 96"/>
                <a:gd name="T15" fmla="*/ 1 h 135"/>
                <a:gd name="T16" fmla="*/ 1 w 96"/>
                <a:gd name="T17" fmla="*/ 1 h 135"/>
                <a:gd name="T18" fmla="*/ 1 w 96"/>
                <a:gd name="T19" fmla="*/ 1 h 135"/>
                <a:gd name="T20" fmla="*/ 0 w 96"/>
                <a:gd name="T21" fmla="*/ 1 h 135"/>
                <a:gd name="T22" fmla="*/ 0 w 96"/>
                <a:gd name="T23" fmla="*/ 1 h 135"/>
                <a:gd name="T24" fmla="*/ 1 w 96"/>
                <a:gd name="T25" fmla="*/ 0 h 135"/>
                <a:gd name="T26" fmla="*/ 1 w 96"/>
                <a:gd name="T27" fmla="*/ 0 h 135"/>
                <a:gd name="T28" fmla="*/ 1 w 96"/>
                <a:gd name="T29" fmla="*/ 0 h 135"/>
                <a:gd name="T30" fmla="*/ 1 w 96"/>
                <a:gd name="T31" fmla="*/ 1 h 135"/>
                <a:gd name="T32" fmla="*/ 1 w 96"/>
                <a:gd name="T33" fmla="*/ 1 h 135"/>
                <a:gd name="T34" fmla="*/ 1 w 96"/>
                <a:gd name="T35" fmla="*/ 1 h 135"/>
                <a:gd name="T36" fmla="*/ 1 w 96"/>
                <a:gd name="T37" fmla="*/ 1 h 135"/>
                <a:gd name="T38" fmla="*/ 1 w 96"/>
                <a:gd name="T39" fmla="*/ 1 h 135"/>
                <a:gd name="T40" fmla="*/ 1 w 96"/>
                <a:gd name="T41" fmla="*/ 1 h 135"/>
                <a:gd name="T42" fmla="*/ 1 w 96"/>
                <a:gd name="T43" fmla="*/ 1 h 135"/>
                <a:gd name="T44" fmla="*/ 1 w 96"/>
                <a:gd name="T45" fmla="*/ 1 h 135"/>
                <a:gd name="T46" fmla="*/ 1 w 96"/>
                <a:gd name="T47" fmla="*/ 1 h 135"/>
                <a:gd name="T48" fmla="*/ 1 w 96"/>
                <a:gd name="T49" fmla="*/ 1 h 135"/>
                <a:gd name="T50" fmla="*/ 1 w 96"/>
                <a:gd name="T51" fmla="*/ 1 h 135"/>
                <a:gd name="T52" fmla="*/ 1 w 96"/>
                <a:gd name="T53" fmla="*/ 0 h 135"/>
                <a:gd name="T54" fmla="*/ 1 w 96"/>
                <a:gd name="T55" fmla="*/ 0 h 135"/>
                <a:gd name="T56" fmla="*/ 1 w 96"/>
                <a:gd name="T57" fmla="*/ 0 h 135"/>
                <a:gd name="T58" fmla="*/ 1 w 96"/>
                <a:gd name="T59" fmla="*/ 1 h 135"/>
                <a:gd name="T60" fmla="*/ 1 w 96"/>
                <a:gd name="T61" fmla="*/ 1 h 135"/>
                <a:gd name="T62" fmla="*/ 1 w 96"/>
                <a:gd name="T63" fmla="*/ 1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35">
                  <a:moveTo>
                    <a:pt x="56" y="82"/>
                  </a:moveTo>
                  <a:lnTo>
                    <a:pt x="56" y="132"/>
                  </a:lnTo>
                  <a:lnTo>
                    <a:pt x="56" y="133"/>
                  </a:lnTo>
                  <a:lnTo>
                    <a:pt x="54" y="134"/>
                  </a:lnTo>
                  <a:lnTo>
                    <a:pt x="52" y="134"/>
                  </a:lnTo>
                  <a:lnTo>
                    <a:pt x="47" y="135"/>
                  </a:lnTo>
                  <a:lnTo>
                    <a:pt x="44" y="134"/>
                  </a:lnTo>
                  <a:lnTo>
                    <a:pt x="40" y="134"/>
                  </a:lnTo>
                  <a:lnTo>
                    <a:pt x="39" y="133"/>
                  </a:lnTo>
                  <a:lnTo>
                    <a:pt x="39" y="132"/>
                  </a:lnTo>
                  <a:lnTo>
                    <a:pt x="39" y="82"/>
                  </a:lnTo>
                  <a:lnTo>
                    <a:pt x="1" y="7"/>
                  </a:lnTo>
                  <a:lnTo>
                    <a:pt x="0" y="4"/>
                  </a:lnTo>
                  <a:lnTo>
                    <a:pt x="0" y="2"/>
                  </a:lnTo>
                  <a:lnTo>
                    <a:pt x="4" y="0"/>
                  </a:lnTo>
                  <a:lnTo>
                    <a:pt x="8" y="0"/>
                  </a:lnTo>
                  <a:lnTo>
                    <a:pt x="14" y="0"/>
                  </a:lnTo>
                  <a:lnTo>
                    <a:pt x="16" y="2"/>
                  </a:lnTo>
                  <a:lnTo>
                    <a:pt x="18" y="2"/>
                  </a:lnTo>
                  <a:lnTo>
                    <a:pt x="20" y="4"/>
                  </a:lnTo>
                  <a:lnTo>
                    <a:pt x="38" y="42"/>
                  </a:lnTo>
                  <a:lnTo>
                    <a:pt x="43" y="53"/>
                  </a:lnTo>
                  <a:lnTo>
                    <a:pt x="48" y="65"/>
                  </a:lnTo>
                  <a:lnTo>
                    <a:pt x="53" y="53"/>
                  </a:lnTo>
                  <a:lnTo>
                    <a:pt x="58" y="42"/>
                  </a:lnTo>
                  <a:lnTo>
                    <a:pt x="77" y="4"/>
                  </a:lnTo>
                  <a:lnTo>
                    <a:pt x="77" y="2"/>
                  </a:lnTo>
                  <a:lnTo>
                    <a:pt x="80" y="2"/>
                  </a:lnTo>
                  <a:lnTo>
                    <a:pt x="82" y="0"/>
                  </a:lnTo>
                  <a:lnTo>
                    <a:pt x="86" y="0"/>
                  </a:lnTo>
                  <a:lnTo>
                    <a:pt x="92" y="0"/>
                  </a:lnTo>
                  <a:lnTo>
                    <a:pt x="95" y="2"/>
                  </a:lnTo>
                  <a:lnTo>
                    <a:pt x="96" y="4"/>
                  </a:lnTo>
                  <a:lnTo>
                    <a:pt x="95" y="7"/>
                  </a:lnTo>
                  <a:lnTo>
                    <a:pt x="56" y="8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8" name="Freeform 49">
              <a:extLst>
                <a:ext uri="{FF2B5EF4-FFF2-40B4-BE49-F238E27FC236}">
                  <a16:creationId xmlns:a16="http://schemas.microsoft.com/office/drawing/2014/main" id="{FABFBF23-F4F1-4A2B-8317-F237B17F83B9}"/>
                </a:ext>
              </a:extLst>
            </p:cNvPr>
            <p:cNvSpPr>
              <a:spLocks noEditPoints="1"/>
            </p:cNvSpPr>
            <p:nvPr userDrawn="1"/>
          </p:nvSpPr>
          <p:spPr bwMode="auto">
            <a:xfrm>
              <a:off x="2768" y="2123"/>
              <a:ext cx="42" cy="51"/>
            </a:xfrm>
            <a:custGeom>
              <a:avLst/>
              <a:gdLst>
                <a:gd name="T0" fmla="*/ 0 w 86"/>
                <a:gd name="T1" fmla="*/ 1 h 102"/>
                <a:gd name="T2" fmla="*/ 0 w 86"/>
                <a:gd name="T3" fmla="*/ 1 h 102"/>
                <a:gd name="T4" fmla="*/ 0 w 86"/>
                <a:gd name="T5" fmla="*/ 1 h 102"/>
                <a:gd name="T6" fmla="*/ 0 w 86"/>
                <a:gd name="T7" fmla="*/ 1 h 102"/>
                <a:gd name="T8" fmla="*/ 0 w 86"/>
                <a:gd name="T9" fmla="*/ 1 h 102"/>
                <a:gd name="T10" fmla="*/ 0 w 86"/>
                <a:gd name="T11" fmla="*/ 1 h 102"/>
                <a:gd name="T12" fmla="*/ 0 w 86"/>
                <a:gd name="T13" fmla="*/ 1 h 102"/>
                <a:gd name="T14" fmla="*/ 0 w 86"/>
                <a:gd name="T15" fmla="*/ 1 h 102"/>
                <a:gd name="T16" fmla="*/ 0 w 86"/>
                <a:gd name="T17" fmla="*/ 1 h 102"/>
                <a:gd name="T18" fmla="*/ 0 w 86"/>
                <a:gd name="T19" fmla="*/ 1 h 102"/>
                <a:gd name="T20" fmla="*/ 0 w 86"/>
                <a:gd name="T21" fmla="*/ 1 h 102"/>
                <a:gd name="T22" fmla="*/ 0 w 86"/>
                <a:gd name="T23" fmla="*/ 1 h 102"/>
                <a:gd name="T24" fmla="*/ 0 w 86"/>
                <a:gd name="T25" fmla="*/ 1 h 102"/>
                <a:gd name="T26" fmla="*/ 0 w 86"/>
                <a:gd name="T27" fmla="*/ 1 h 102"/>
                <a:gd name="T28" fmla="*/ 0 w 86"/>
                <a:gd name="T29" fmla="*/ 1 h 102"/>
                <a:gd name="T30" fmla="*/ 0 w 86"/>
                <a:gd name="T31" fmla="*/ 1 h 102"/>
                <a:gd name="T32" fmla="*/ 0 w 86"/>
                <a:gd name="T33" fmla="*/ 1 h 102"/>
                <a:gd name="T34" fmla="*/ 0 w 86"/>
                <a:gd name="T35" fmla="*/ 1 h 102"/>
                <a:gd name="T36" fmla="*/ 0 w 86"/>
                <a:gd name="T37" fmla="*/ 1 h 102"/>
                <a:gd name="T38" fmla="*/ 0 w 86"/>
                <a:gd name="T39" fmla="*/ 1 h 102"/>
                <a:gd name="T40" fmla="*/ 0 w 86"/>
                <a:gd name="T41" fmla="*/ 1 h 102"/>
                <a:gd name="T42" fmla="*/ 0 w 86"/>
                <a:gd name="T43" fmla="*/ 1 h 102"/>
                <a:gd name="T44" fmla="*/ 0 w 86"/>
                <a:gd name="T45" fmla="*/ 1 h 102"/>
                <a:gd name="T46" fmla="*/ 0 w 86"/>
                <a:gd name="T47" fmla="*/ 1 h 102"/>
                <a:gd name="T48" fmla="*/ 0 w 86"/>
                <a:gd name="T49" fmla="*/ 1 h 102"/>
                <a:gd name="T50" fmla="*/ 0 w 86"/>
                <a:gd name="T51" fmla="*/ 1 h 102"/>
                <a:gd name="T52" fmla="*/ 0 w 86"/>
                <a:gd name="T53" fmla="*/ 1 h 102"/>
                <a:gd name="T54" fmla="*/ 0 w 86"/>
                <a:gd name="T55" fmla="*/ 1 h 102"/>
                <a:gd name="T56" fmla="*/ 0 w 86"/>
                <a:gd name="T57" fmla="*/ 1 h 102"/>
                <a:gd name="T58" fmla="*/ 0 w 86"/>
                <a:gd name="T59" fmla="*/ 1 h 102"/>
                <a:gd name="T60" fmla="*/ 0 w 86"/>
                <a:gd name="T61" fmla="*/ 1 h 102"/>
                <a:gd name="T62" fmla="*/ 0 w 86"/>
                <a:gd name="T63" fmla="*/ 1 h 102"/>
                <a:gd name="T64" fmla="*/ 0 w 86"/>
                <a:gd name="T65" fmla="*/ 1 h 102"/>
                <a:gd name="T66" fmla="*/ 0 w 86"/>
                <a:gd name="T67" fmla="*/ 1 h 102"/>
                <a:gd name="T68" fmla="*/ 0 w 86"/>
                <a:gd name="T69" fmla="*/ 1 h 102"/>
                <a:gd name="T70" fmla="*/ 0 w 86"/>
                <a:gd name="T71" fmla="*/ 1 h 102"/>
                <a:gd name="T72" fmla="*/ 0 w 86"/>
                <a:gd name="T73" fmla="*/ 1 h 102"/>
                <a:gd name="T74" fmla="*/ 0 w 86"/>
                <a:gd name="T75" fmla="*/ 0 h 102"/>
                <a:gd name="T76" fmla="*/ 0 w 86"/>
                <a:gd name="T77" fmla="*/ 1 h 102"/>
                <a:gd name="T78" fmla="*/ 0 w 86"/>
                <a:gd name="T79" fmla="*/ 1 h 102"/>
                <a:gd name="T80" fmla="*/ 0 w 86"/>
                <a:gd name="T81" fmla="*/ 1 h 102"/>
                <a:gd name="T82" fmla="*/ 0 w 86"/>
                <a:gd name="T83" fmla="*/ 1 h 102"/>
                <a:gd name="T84" fmla="*/ 0 w 86"/>
                <a:gd name="T85" fmla="*/ 1 h 102"/>
                <a:gd name="T86" fmla="*/ 0 w 86"/>
                <a:gd name="T87" fmla="*/ 1 h 102"/>
                <a:gd name="T88" fmla="*/ 0 w 86"/>
                <a:gd name="T89" fmla="*/ 1 h 102"/>
                <a:gd name="T90" fmla="*/ 0 w 86"/>
                <a:gd name="T91" fmla="*/ 1 h 102"/>
                <a:gd name="T92" fmla="*/ 0 w 86"/>
                <a:gd name="T93" fmla="*/ 1 h 102"/>
                <a:gd name="T94" fmla="*/ 0 w 86"/>
                <a:gd name="T95" fmla="*/ 1 h 102"/>
                <a:gd name="T96" fmla="*/ 0 w 86"/>
                <a:gd name="T97" fmla="*/ 1 h 102"/>
                <a:gd name="T98" fmla="*/ 0 w 86"/>
                <a:gd name="T99" fmla="*/ 1 h 102"/>
                <a:gd name="T100" fmla="*/ 0 w 86"/>
                <a:gd name="T101" fmla="*/ 1 h 102"/>
                <a:gd name="T102" fmla="*/ 0 w 86"/>
                <a:gd name="T103" fmla="*/ 1 h 102"/>
                <a:gd name="T104" fmla="*/ 0 w 86"/>
                <a:gd name="T105" fmla="*/ 1 h 102"/>
                <a:gd name="T106" fmla="*/ 0 w 86"/>
                <a:gd name="T107" fmla="*/ 1 h 102"/>
                <a:gd name="T108" fmla="*/ 0 w 86"/>
                <a:gd name="T109" fmla="*/ 1 h 102"/>
                <a:gd name="T110" fmla="*/ 0 w 86"/>
                <a:gd name="T111" fmla="*/ 1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6" h="102">
                  <a:moveTo>
                    <a:pt x="86" y="47"/>
                  </a:moveTo>
                  <a:lnTo>
                    <a:pt x="86" y="47"/>
                  </a:lnTo>
                  <a:lnTo>
                    <a:pt x="86" y="51"/>
                  </a:lnTo>
                  <a:lnTo>
                    <a:pt x="83" y="53"/>
                  </a:lnTo>
                  <a:lnTo>
                    <a:pt x="82" y="54"/>
                  </a:lnTo>
                  <a:lnTo>
                    <a:pt x="79" y="54"/>
                  </a:lnTo>
                  <a:lnTo>
                    <a:pt x="18" y="54"/>
                  </a:lnTo>
                  <a:lnTo>
                    <a:pt x="19" y="62"/>
                  </a:lnTo>
                  <a:lnTo>
                    <a:pt x="20" y="69"/>
                  </a:lnTo>
                  <a:lnTo>
                    <a:pt x="22" y="75"/>
                  </a:lnTo>
                  <a:lnTo>
                    <a:pt x="25" y="79"/>
                  </a:lnTo>
                  <a:lnTo>
                    <a:pt x="29" y="83"/>
                  </a:lnTo>
                  <a:lnTo>
                    <a:pt x="34" y="86"/>
                  </a:lnTo>
                  <a:lnTo>
                    <a:pt x="41" y="87"/>
                  </a:lnTo>
                  <a:lnTo>
                    <a:pt x="49" y="89"/>
                  </a:lnTo>
                  <a:lnTo>
                    <a:pt x="60" y="87"/>
                  </a:lnTo>
                  <a:lnTo>
                    <a:pt x="69" y="85"/>
                  </a:lnTo>
                  <a:lnTo>
                    <a:pt x="75" y="83"/>
                  </a:lnTo>
                  <a:lnTo>
                    <a:pt x="79" y="82"/>
                  </a:lnTo>
                  <a:lnTo>
                    <a:pt x="80" y="82"/>
                  </a:lnTo>
                  <a:lnTo>
                    <a:pt x="81" y="83"/>
                  </a:lnTo>
                  <a:lnTo>
                    <a:pt x="82" y="85"/>
                  </a:lnTo>
                  <a:lnTo>
                    <a:pt x="82" y="87"/>
                  </a:lnTo>
                  <a:lnTo>
                    <a:pt x="82" y="90"/>
                  </a:lnTo>
                  <a:lnTo>
                    <a:pt x="81" y="92"/>
                  </a:lnTo>
                  <a:lnTo>
                    <a:pt x="81" y="93"/>
                  </a:lnTo>
                  <a:lnTo>
                    <a:pt x="80" y="94"/>
                  </a:lnTo>
                  <a:lnTo>
                    <a:pt x="76" y="97"/>
                  </a:lnTo>
                  <a:lnTo>
                    <a:pt x="69" y="99"/>
                  </a:lnTo>
                  <a:lnTo>
                    <a:pt x="59" y="101"/>
                  </a:lnTo>
                  <a:lnTo>
                    <a:pt x="46" y="102"/>
                  </a:lnTo>
                  <a:lnTo>
                    <a:pt x="36" y="101"/>
                  </a:lnTo>
                  <a:lnTo>
                    <a:pt x="27" y="99"/>
                  </a:lnTo>
                  <a:lnTo>
                    <a:pt x="19" y="94"/>
                  </a:lnTo>
                  <a:lnTo>
                    <a:pt x="12" y="90"/>
                  </a:lnTo>
                  <a:lnTo>
                    <a:pt x="7" y="83"/>
                  </a:lnTo>
                  <a:lnTo>
                    <a:pt x="4" y="74"/>
                  </a:lnTo>
                  <a:lnTo>
                    <a:pt x="2" y="63"/>
                  </a:lnTo>
                  <a:lnTo>
                    <a:pt x="0" y="52"/>
                  </a:lnTo>
                  <a:lnTo>
                    <a:pt x="2" y="40"/>
                  </a:lnTo>
                  <a:lnTo>
                    <a:pt x="4" y="30"/>
                  </a:lnTo>
                  <a:lnTo>
                    <a:pt x="7" y="22"/>
                  </a:lnTo>
                  <a:lnTo>
                    <a:pt x="13" y="14"/>
                  </a:lnTo>
                  <a:lnTo>
                    <a:pt x="19" y="8"/>
                  </a:lnTo>
                  <a:lnTo>
                    <a:pt x="27" y="3"/>
                  </a:lnTo>
                  <a:lnTo>
                    <a:pt x="35" y="1"/>
                  </a:lnTo>
                  <a:lnTo>
                    <a:pt x="45" y="0"/>
                  </a:lnTo>
                  <a:lnTo>
                    <a:pt x="56" y="1"/>
                  </a:lnTo>
                  <a:lnTo>
                    <a:pt x="64" y="3"/>
                  </a:lnTo>
                  <a:lnTo>
                    <a:pt x="71" y="8"/>
                  </a:lnTo>
                  <a:lnTo>
                    <a:pt x="76" y="14"/>
                  </a:lnTo>
                  <a:lnTo>
                    <a:pt x="81" y="19"/>
                  </a:lnTo>
                  <a:lnTo>
                    <a:pt x="83" y="28"/>
                  </a:lnTo>
                  <a:lnTo>
                    <a:pt x="86" y="36"/>
                  </a:lnTo>
                  <a:lnTo>
                    <a:pt x="86" y="44"/>
                  </a:lnTo>
                  <a:lnTo>
                    <a:pt x="86" y="47"/>
                  </a:lnTo>
                  <a:close/>
                  <a:moveTo>
                    <a:pt x="68" y="43"/>
                  </a:moveTo>
                  <a:lnTo>
                    <a:pt x="68" y="43"/>
                  </a:lnTo>
                  <a:lnTo>
                    <a:pt x="68" y="36"/>
                  </a:lnTo>
                  <a:lnTo>
                    <a:pt x="67" y="30"/>
                  </a:lnTo>
                  <a:lnTo>
                    <a:pt x="66" y="25"/>
                  </a:lnTo>
                  <a:lnTo>
                    <a:pt x="63" y="21"/>
                  </a:lnTo>
                  <a:lnTo>
                    <a:pt x="59" y="18"/>
                  </a:lnTo>
                  <a:lnTo>
                    <a:pt x="55" y="15"/>
                  </a:lnTo>
                  <a:lnTo>
                    <a:pt x="50" y="14"/>
                  </a:lnTo>
                  <a:lnTo>
                    <a:pt x="44" y="14"/>
                  </a:lnTo>
                  <a:lnTo>
                    <a:pt x="38" y="14"/>
                  </a:lnTo>
                  <a:lnTo>
                    <a:pt x="33" y="16"/>
                  </a:lnTo>
                  <a:lnTo>
                    <a:pt x="29" y="18"/>
                  </a:lnTo>
                  <a:lnTo>
                    <a:pt x="26" y="22"/>
                  </a:lnTo>
                  <a:lnTo>
                    <a:pt x="22" y="26"/>
                  </a:lnTo>
                  <a:lnTo>
                    <a:pt x="20" y="31"/>
                  </a:lnTo>
                  <a:lnTo>
                    <a:pt x="19" y="37"/>
                  </a:lnTo>
                  <a:lnTo>
                    <a:pt x="18" y="43"/>
                  </a:lnTo>
                  <a:lnTo>
                    <a:pt x="68" y="43"/>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 name="Freeform 50">
              <a:extLst>
                <a:ext uri="{FF2B5EF4-FFF2-40B4-BE49-F238E27FC236}">
                  <a16:creationId xmlns:a16="http://schemas.microsoft.com/office/drawing/2014/main" id="{1BC95C56-3BE2-4EF4-A204-EF10D25A30C0}"/>
                </a:ext>
              </a:extLst>
            </p:cNvPr>
            <p:cNvSpPr>
              <a:spLocks/>
            </p:cNvSpPr>
            <p:nvPr userDrawn="1"/>
          </p:nvSpPr>
          <p:spPr bwMode="auto">
            <a:xfrm>
              <a:off x="2820" y="2123"/>
              <a:ext cx="32" cy="51"/>
            </a:xfrm>
            <a:custGeom>
              <a:avLst/>
              <a:gdLst>
                <a:gd name="T0" fmla="*/ 0 w 66"/>
                <a:gd name="T1" fmla="*/ 1 h 102"/>
                <a:gd name="T2" fmla="*/ 0 w 66"/>
                <a:gd name="T3" fmla="*/ 1 h 102"/>
                <a:gd name="T4" fmla="*/ 0 w 66"/>
                <a:gd name="T5" fmla="*/ 1 h 102"/>
                <a:gd name="T6" fmla="*/ 0 w 66"/>
                <a:gd name="T7" fmla="*/ 1 h 102"/>
                <a:gd name="T8" fmla="*/ 0 w 66"/>
                <a:gd name="T9" fmla="*/ 1 h 102"/>
                <a:gd name="T10" fmla="*/ 0 w 66"/>
                <a:gd name="T11" fmla="*/ 1 h 102"/>
                <a:gd name="T12" fmla="*/ 0 w 66"/>
                <a:gd name="T13" fmla="*/ 1 h 102"/>
                <a:gd name="T14" fmla="*/ 0 w 66"/>
                <a:gd name="T15" fmla="*/ 1 h 102"/>
                <a:gd name="T16" fmla="*/ 0 w 66"/>
                <a:gd name="T17" fmla="*/ 1 h 102"/>
                <a:gd name="T18" fmla="*/ 0 w 66"/>
                <a:gd name="T19" fmla="*/ 1 h 102"/>
                <a:gd name="T20" fmla="*/ 0 w 66"/>
                <a:gd name="T21" fmla="*/ 1 h 102"/>
                <a:gd name="T22" fmla="*/ 0 w 66"/>
                <a:gd name="T23" fmla="*/ 1 h 102"/>
                <a:gd name="T24" fmla="*/ 0 w 66"/>
                <a:gd name="T25" fmla="*/ 1 h 102"/>
                <a:gd name="T26" fmla="*/ 0 w 66"/>
                <a:gd name="T27" fmla="*/ 1 h 102"/>
                <a:gd name="T28" fmla="*/ 0 w 66"/>
                <a:gd name="T29" fmla="*/ 1 h 102"/>
                <a:gd name="T30" fmla="*/ 0 w 66"/>
                <a:gd name="T31" fmla="*/ 1 h 102"/>
                <a:gd name="T32" fmla="*/ 0 w 66"/>
                <a:gd name="T33" fmla="*/ 1 h 102"/>
                <a:gd name="T34" fmla="*/ 0 w 66"/>
                <a:gd name="T35" fmla="*/ 1 h 102"/>
                <a:gd name="T36" fmla="*/ 0 w 66"/>
                <a:gd name="T37" fmla="*/ 1 h 102"/>
                <a:gd name="T38" fmla="*/ 0 w 66"/>
                <a:gd name="T39" fmla="*/ 1 h 102"/>
                <a:gd name="T40" fmla="*/ 0 w 66"/>
                <a:gd name="T41" fmla="*/ 1 h 102"/>
                <a:gd name="T42" fmla="*/ 0 w 66"/>
                <a:gd name="T43" fmla="*/ 1 h 102"/>
                <a:gd name="T44" fmla="*/ 0 w 66"/>
                <a:gd name="T45" fmla="*/ 1 h 102"/>
                <a:gd name="T46" fmla="*/ 0 w 66"/>
                <a:gd name="T47" fmla="*/ 1 h 102"/>
                <a:gd name="T48" fmla="*/ 0 w 66"/>
                <a:gd name="T49" fmla="*/ 1 h 102"/>
                <a:gd name="T50" fmla="*/ 0 w 66"/>
                <a:gd name="T51" fmla="*/ 1 h 102"/>
                <a:gd name="T52" fmla="*/ 0 w 66"/>
                <a:gd name="T53" fmla="*/ 1 h 102"/>
                <a:gd name="T54" fmla="*/ 0 w 66"/>
                <a:gd name="T55" fmla="*/ 0 h 102"/>
                <a:gd name="T56" fmla="*/ 0 w 66"/>
                <a:gd name="T57" fmla="*/ 1 h 102"/>
                <a:gd name="T58" fmla="*/ 0 w 66"/>
                <a:gd name="T59" fmla="*/ 1 h 102"/>
                <a:gd name="T60" fmla="*/ 0 w 66"/>
                <a:gd name="T61" fmla="*/ 1 h 102"/>
                <a:gd name="T62" fmla="*/ 0 w 66"/>
                <a:gd name="T63" fmla="*/ 1 h 102"/>
                <a:gd name="T64" fmla="*/ 0 w 66"/>
                <a:gd name="T65" fmla="*/ 1 h 102"/>
                <a:gd name="T66" fmla="*/ 0 w 66"/>
                <a:gd name="T67" fmla="*/ 1 h 102"/>
                <a:gd name="T68" fmla="*/ 0 w 66"/>
                <a:gd name="T69" fmla="*/ 1 h 102"/>
                <a:gd name="T70" fmla="*/ 0 w 66"/>
                <a:gd name="T71" fmla="*/ 1 h 102"/>
                <a:gd name="T72" fmla="*/ 0 w 66"/>
                <a:gd name="T73" fmla="*/ 1 h 102"/>
                <a:gd name="T74" fmla="*/ 0 w 66"/>
                <a:gd name="T75" fmla="*/ 1 h 102"/>
                <a:gd name="T76" fmla="*/ 0 w 66"/>
                <a:gd name="T77" fmla="*/ 1 h 102"/>
                <a:gd name="T78" fmla="*/ 0 w 66"/>
                <a:gd name="T79" fmla="*/ 1 h 102"/>
                <a:gd name="T80" fmla="*/ 0 w 66"/>
                <a:gd name="T81" fmla="*/ 1 h 102"/>
                <a:gd name="T82" fmla="*/ 0 w 66"/>
                <a:gd name="T83" fmla="*/ 1 h 102"/>
                <a:gd name="T84" fmla="*/ 0 w 66"/>
                <a:gd name="T85" fmla="*/ 1 h 102"/>
                <a:gd name="T86" fmla="*/ 0 w 66"/>
                <a:gd name="T87" fmla="*/ 1 h 102"/>
                <a:gd name="T88" fmla="*/ 0 w 66"/>
                <a:gd name="T89" fmla="*/ 1 h 102"/>
                <a:gd name="T90" fmla="*/ 0 w 66"/>
                <a:gd name="T91" fmla="*/ 1 h 102"/>
                <a:gd name="T92" fmla="*/ 0 w 66"/>
                <a:gd name="T93" fmla="*/ 1 h 1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 h="102">
                  <a:moveTo>
                    <a:pt x="66" y="72"/>
                  </a:moveTo>
                  <a:lnTo>
                    <a:pt x="66" y="72"/>
                  </a:lnTo>
                  <a:lnTo>
                    <a:pt x="65" y="79"/>
                  </a:lnTo>
                  <a:lnTo>
                    <a:pt x="63" y="85"/>
                  </a:lnTo>
                  <a:lnTo>
                    <a:pt x="60" y="90"/>
                  </a:lnTo>
                  <a:lnTo>
                    <a:pt x="55" y="94"/>
                  </a:lnTo>
                  <a:lnTo>
                    <a:pt x="51" y="98"/>
                  </a:lnTo>
                  <a:lnTo>
                    <a:pt x="44" y="100"/>
                  </a:lnTo>
                  <a:lnTo>
                    <a:pt x="37" y="101"/>
                  </a:lnTo>
                  <a:lnTo>
                    <a:pt x="30" y="102"/>
                  </a:lnTo>
                  <a:lnTo>
                    <a:pt x="20" y="101"/>
                  </a:lnTo>
                  <a:lnTo>
                    <a:pt x="12" y="99"/>
                  </a:lnTo>
                  <a:lnTo>
                    <a:pt x="6" y="97"/>
                  </a:lnTo>
                  <a:lnTo>
                    <a:pt x="2" y="94"/>
                  </a:lnTo>
                  <a:lnTo>
                    <a:pt x="1" y="92"/>
                  </a:lnTo>
                  <a:lnTo>
                    <a:pt x="0" y="86"/>
                  </a:lnTo>
                  <a:lnTo>
                    <a:pt x="0" y="83"/>
                  </a:lnTo>
                  <a:lnTo>
                    <a:pt x="1" y="82"/>
                  </a:lnTo>
                  <a:lnTo>
                    <a:pt x="2" y="81"/>
                  </a:lnTo>
                  <a:lnTo>
                    <a:pt x="3" y="79"/>
                  </a:lnTo>
                  <a:lnTo>
                    <a:pt x="7" y="81"/>
                  </a:lnTo>
                  <a:lnTo>
                    <a:pt x="12" y="84"/>
                  </a:lnTo>
                  <a:lnTo>
                    <a:pt x="20" y="87"/>
                  </a:lnTo>
                  <a:lnTo>
                    <a:pt x="24" y="89"/>
                  </a:lnTo>
                  <a:lnTo>
                    <a:pt x="30" y="89"/>
                  </a:lnTo>
                  <a:lnTo>
                    <a:pt x="38" y="87"/>
                  </a:lnTo>
                  <a:lnTo>
                    <a:pt x="44" y="85"/>
                  </a:lnTo>
                  <a:lnTo>
                    <a:pt x="46" y="83"/>
                  </a:lnTo>
                  <a:lnTo>
                    <a:pt x="47" y="81"/>
                  </a:lnTo>
                  <a:lnTo>
                    <a:pt x="48" y="77"/>
                  </a:lnTo>
                  <a:lnTo>
                    <a:pt x="50" y="74"/>
                  </a:lnTo>
                  <a:lnTo>
                    <a:pt x="48" y="70"/>
                  </a:lnTo>
                  <a:lnTo>
                    <a:pt x="47" y="67"/>
                  </a:lnTo>
                  <a:lnTo>
                    <a:pt x="42" y="62"/>
                  </a:lnTo>
                  <a:lnTo>
                    <a:pt x="35" y="59"/>
                  </a:lnTo>
                  <a:lnTo>
                    <a:pt x="25" y="55"/>
                  </a:lnTo>
                  <a:lnTo>
                    <a:pt x="17" y="52"/>
                  </a:lnTo>
                  <a:lnTo>
                    <a:pt x="9" y="46"/>
                  </a:lnTo>
                  <a:lnTo>
                    <a:pt x="7" y="43"/>
                  </a:lnTo>
                  <a:lnTo>
                    <a:pt x="5" y="38"/>
                  </a:lnTo>
                  <a:lnTo>
                    <a:pt x="3" y="33"/>
                  </a:lnTo>
                  <a:lnTo>
                    <a:pt x="2" y="28"/>
                  </a:lnTo>
                  <a:lnTo>
                    <a:pt x="3" y="23"/>
                  </a:lnTo>
                  <a:lnTo>
                    <a:pt x="5" y="17"/>
                  </a:lnTo>
                  <a:lnTo>
                    <a:pt x="7" y="13"/>
                  </a:lnTo>
                  <a:lnTo>
                    <a:pt x="10" y="9"/>
                  </a:lnTo>
                  <a:lnTo>
                    <a:pt x="16" y="6"/>
                  </a:lnTo>
                  <a:lnTo>
                    <a:pt x="22" y="2"/>
                  </a:lnTo>
                  <a:lnTo>
                    <a:pt x="29" y="1"/>
                  </a:lnTo>
                  <a:lnTo>
                    <a:pt x="36" y="0"/>
                  </a:lnTo>
                  <a:lnTo>
                    <a:pt x="44" y="1"/>
                  </a:lnTo>
                  <a:lnTo>
                    <a:pt x="51" y="2"/>
                  </a:lnTo>
                  <a:lnTo>
                    <a:pt x="55" y="4"/>
                  </a:lnTo>
                  <a:lnTo>
                    <a:pt x="59" y="7"/>
                  </a:lnTo>
                  <a:lnTo>
                    <a:pt x="60" y="8"/>
                  </a:lnTo>
                  <a:lnTo>
                    <a:pt x="61" y="9"/>
                  </a:lnTo>
                  <a:lnTo>
                    <a:pt x="61" y="11"/>
                  </a:lnTo>
                  <a:lnTo>
                    <a:pt x="61" y="14"/>
                  </a:lnTo>
                  <a:lnTo>
                    <a:pt x="61" y="17"/>
                  </a:lnTo>
                  <a:lnTo>
                    <a:pt x="60" y="19"/>
                  </a:lnTo>
                  <a:lnTo>
                    <a:pt x="60" y="21"/>
                  </a:lnTo>
                  <a:lnTo>
                    <a:pt x="59" y="21"/>
                  </a:lnTo>
                  <a:lnTo>
                    <a:pt x="55" y="19"/>
                  </a:lnTo>
                  <a:lnTo>
                    <a:pt x="51" y="17"/>
                  </a:lnTo>
                  <a:lnTo>
                    <a:pt x="45" y="15"/>
                  </a:lnTo>
                  <a:lnTo>
                    <a:pt x="36" y="14"/>
                  </a:lnTo>
                  <a:lnTo>
                    <a:pt x="29" y="15"/>
                  </a:lnTo>
                  <a:lnTo>
                    <a:pt x="23" y="17"/>
                  </a:lnTo>
                  <a:lnTo>
                    <a:pt x="20" y="22"/>
                  </a:lnTo>
                  <a:lnTo>
                    <a:pt x="18" y="26"/>
                  </a:lnTo>
                  <a:lnTo>
                    <a:pt x="20" y="31"/>
                  </a:lnTo>
                  <a:lnTo>
                    <a:pt x="21" y="33"/>
                  </a:lnTo>
                  <a:lnTo>
                    <a:pt x="27" y="38"/>
                  </a:lnTo>
                  <a:lnTo>
                    <a:pt x="33" y="43"/>
                  </a:lnTo>
                  <a:lnTo>
                    <a:pt x="43" y="46"/>
                  </a:lnTo>
                  <a:lnTo>
                    <a:pt x="51" y="49"/>
                  </a:lnTo>
                  <a:lnTo>
                    <a:pt x="59" y="54"/>
                  </a:lnTo>
                  <a:lnTo>
                    <a:pt x="61" y="57"/>
                  </a:lnTo>
                  <a:lnTo>
                    <a:pt x="63" y="62"/>
                  </a:lnTo>
                  <a:lnTo>
                    <a:pt x="66" y="67"/>
                  </a:lnTo>
                  <a:lnTo>
                    <a:pt x="66" y="7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0" name="Freeform 51">
              <a:extLst>
                <a:ext uri="{FF2B5EF4-FFF2-40B4-BE49-F238E27FC236}">
                  <a16:creationId xmlns:a16="http://schemas.microsoft.com/office/drawing/2014/main" id="{5410039B-FC86-49F3-AEF4-4365F36857E2}"/>
                </a:ext>
              </a:extLst>
            </p:cNvPr>
            <p:cNvSpPr>
              <a:spLocks/>
            </p:cNvSpPr>
            <p:nvPr userDrawn="1"/>
          </p:nvSpPr>
          <p:spPr bwMode="auto">
            <a:xfrm>
              <a:off x="2735" y="2672"/>
              <a:ext cx="51" cy="67"/>
            </a:xfrm>
            <a:custGeom>
              <a:avLst/>
              <a:gdLst>
                <a:gd name="T0" fmla="*/ 1 w 101"/>
                <a:gd name="T1" fmla="*/ 1 h 134"/>
                <a:gd name="T2" fmla="*/ 1 w 101"/>
                <a:gd name="T3" fmla="*/ 1 h 134"/>
                <a:gd name="T4" fmla="*/ 1 w 101"/>
                <a:gd name="T5" fmla="*/ 1 h 134"/>
                <a:gd name="T6" fmla="*/ 1 w 101"/>
                <a:gd name="T7" fmla="*/ 1 h 134"/>
                <a:gd name="T8" fmla="*/ 1 w 101"/>
                <a:gd name="T9" fmla="*/ 1 h 134"/>
                <a:gd name="T10" fmla="*/ 1 w 101"/>
                <a:gd name="T11" fmla="*/ 1 h 134"/>
                <a:gd name="T12" fmla="*/ 1 w 101"/>
                <a:gd name="T13" fmla="*/ 1 h 134"/>
                <a:gd name="T14" fmla="*/ 1 w 101"/>
                <a:gd name="T15" fmla="*/ 1 h 134"/>
                <a:gd name="T16" fmla="*/ 1 w 101"/>
                <a:gd name="T17" fmla="*/ 1 h 134"/>
                <a:gd name="T18" fmla="*/ 1 w 101"/>
                <a:gd name="T19" fmla="*/ 1 h 134"/>
                <a:gd name="T20" fmla="*/ 1 w 101"/>
                <a:gd name="T21" fmla="*/ 1 h 134"/>
                <a:gd name="T22" fmla="*/ 1 w 101"/>
                <a:gd name="T23" fmla="*/ 1 h 134"/>
                <a:gd name="T24" fmla="*/ 1 w 101"/>
                <a:gd name="T25" fmla="*/ 1 h 134"/>
                <a:gd name="T26" fmla="*/ 1 w 101"/>
                <a:gd name="T27" fmla="*/ 1 h 134"/>
                <a:gd name="T28" fmla="*/ 1 w 101"/>
                <a:gd name="T29" fmla="*/ 1 h 134"/>
                <a:gd name="T30" fmla="*/ 1 w 101"/>
                <a:gd name="T31" fmla="*/ 1 h 134"/>
                <a:gd name="T32" fmla="*/ 1 w 101"/>
                <a:gd name="T33" fmla="*/ 1 h 134"/>
                <a:gd name="T34" fmla="*/ 1 w 101"/>
                <a:gd name="T35" fmla="*/ 1 h 134"/>
                <a:gd name="T36" fmla="*/ 1 w 101"/>
                <a:gd name="T37" fmla="*/ 1 h 134"/>
                <a:gd name="T38" fmla="*/ 1 w 101"/>
                <a:gd name="T39" fmla="*/ 1 h 134"/>
                <a:gd name="T40" fmla="*/ 1 w 101"/>
                <a:gd name="T41" fmla="*/ 1 h 134"/>
                <a:gd name="T42" fmla="*/ 1 w 101"/>
                <a:gd name="T43" fmla="*/ 1 h 134"/>
                <a:gd name="T44" fmla="*/ 0 w 101"/>
                <a:gd name="T45" fmla="*/ 1 h 134"/>
                <a:gd name="T46" fmla="*/ 1 w 101"/>
                <a:gd name="T47" fmla="*/ 1 h 134"/>
                <a:gd name="T48" fmla="*/ 1 w 101"/>
                <a:gd name="T49" fmla="*/ 1 h 134"/>
                <a:gd name="T50" fmla="*/ 1 w 101"/>
                <a:gd name="T51" fmla="*/ 0 h 134"/>
                <a:gd name="T52" fmla="*/ 1 w 101"/>
                <a:gd name="T53" fmla="*/ 0 h 134"/>
                <a:gd name="T54" fmla="*/ 1 w 101"/>
                <a:gd name="T55" fmla="*/ 1 h 134"/>
                <a:gd name="T56" fmla="*/ 1 w 101"/>
                <a:gd name="T57" fmla="*/ 1 h 134"/>
                <a:gd name="T58" fmla="*/ 1 w 101"/>
                <a:gd name="T59" fmla="*/ 1 h 134"/>
                <a:gd name="T60" fmla="*/ 1 w 101"/>
                <a:gd name="T61" fmla="*/ 1 h 134"/>
                <a:gd name="T62" fmla="*/ 1 w 101"/>
                <a:gd name="T63" fmla="*/ 1 h 134"/>
                <a:gd name="T64" fmla="*/ 1 w 101"/>
                <a:gd name="T65" fmla="*/ 1 h 134"/>
                <a:gd name="T66" fmla="*/ 1 w 101"/>
                <a:gd name="T67" fmla="*/ 1 h 134"/>
                <a:gd name="T68" fmla="*/ 1 w 101"/>
                <a:gd name="T69" fmla="*/ 1 h 134"/>
                <a:gd name="T70" fmla="*/ 1 w 101"/>
                <a:gd name="T71" fmla="*/ 1 h 134"/>
                <a:gd name="T72" fmla="*/ 1 w 101"/>
                <a:gd name="T73" fmla="*/ 1 h 134"/>
                <a:gd name="T74" fmla="*/ 1 w 101"/>
                <a:gd name="T75" fmla="*/ 1 h 134"/>
                <a:gd name="T76" fmla="*/ 1 w 101"/>
                <a:gd name="T77" fmla="*/ 1 h 134"/>
                <a:gd name="T78" fmla="*/ 1 w 101"/>
                <a:gd name="T79" fmla="*/ 1 h 134"/>
                <a:gd name="T80" fmla="*/ 1 w 101"/>
                <a:gd name="T81" fmla="*/ 0 h 134"/>
                <a:gd name="T82" fmla="*/ 1 w 101"/>
                <a:gd name="T83" fmla="*/ 0 h 134"/>
                <a:gd name="T84" fmla="*/ 1 w 101"/>
                <a:gd name="T85" fmla="*/ 0 h 134"/>
                <a:gd name="T86" fmla="*/ 1 w 101"/>
                <a:gd name="T87" fmla="*/ 1 h 134"/>
                <a:gd name="T88" fmla="*/ 1 w 101"/>
                <a:gd name="T89" fmla="*/ 1 h 134"/>
                <a:gd name="T90" fmla="*/ 1 w 101"/>
                <a:gd name="T91" fmla="*/ 1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1" h="134">
                  <a:moveTo>
                    <a:pt x="101" y="127"/>
                  </a:moveTo>
                  <a:lnTo>
                    <a:pt x="101" y="127"/>
                  </a:lnTo>
                  <a:lnTo>
                    <a:pt x="100" y="130"/>
                  </a:lnTo>
                  <a:lnTo>
                    <a:pt x="98" y="132"/>
                  </a:lnTo>
                  <a:lnTo>
                    <a:pt x="95" y="134"/>
                  </a:lnTo>
                  <a:lnTo>
                    <a:pt x="93" y="134"/>
                  </a:lnTo>
                  <a:lnTo>
                    <a:pt x="87" y="134"/>
                  </a:lnTo>
                  <a:lnTo>
                    <a:pt x="83" y="134"/>
                  </a:lnTo>
                  <a:lnTo>
                    <a:pt x="78" y="131"/>
                  </a:lnTo>
                  <a:lnTo>
                    <a:pt x="75" y="127"/>
                  </a:lnTo>
                  <a:lnTo>
                    <a:pt x="71" y="121"/>
                  </a:lnTo>
                  <a:lnTo>
                    <a:pt x="30" y="45"/>
                  </a:lnTo>
                  <a:lnTo>
                    <a:pt x="24" y="32"/>
                  </a:lnTo>
                  <a:lnTo>
                    <a:pt x="17" y="20"/>
                  </a:lnTo>
                  <a:lnTo>
                    <a:pt x="18" y="36"/>
                  </a:lnTo>
                  <a:lnTo>
                    <a:pt x="18" y="51"/>
                  </a:lnTo>
                  <a:lnTo>
                    <a:pt x="18" y="131"/>
                  </a:lnTo>
                  <a:lnTo>
                    <a:pt x="17" y="132"/>
                  </a:lnTo>
                  <a:lnTo>
                    <a:pt x="16" y="134"/>
                  </a:lnTo>
                  <a:lnTo>
                    <a:pt x="14" y="134"/>
                  </a:lnTo>
                  <a:lnTo>
                    <a:pt x="9" y="134"/>
                  </a:lnTo>
                  <a:lnTo>
                    <a:pt x="4" y="134"/>
                  </a:lnTo>
                  <a:lnTo>
                    <a:pt x="2" y="134"/>
                  </a:lnTo>
                  <a:lnTo>
                    <a:pt x="1" y="132"/>
                  </a:lnTo>
                  <a:lnTo>
                    <a:pt x="0" y="131"/>
                  </a:lnTo>
                  <a:lnTo>
                    <a:pt x="0" y="8"/>
                  </a:lnTo>
                  <a:lnTo>
                    <a:pt x="1" y="5"/>
                  </a:lnTo>
                  <a:lnTo>
                    <a:pt x="2" y="2"/>
                  </a:lnTo>
                  <a:lnTo>
                    <a:pt x="4" y="1"/>
                  </a:lnTo>
                  <a:lnTo>
                    <a:pt x="8" y="0"/>
                  </a:lnTo>
                  <a:lnTo>
                    <a:pt x="16" y="0"/>
                  </a:lnTo>
                  <a:lnTo>
                    <a:pt x="22" y="1"/>
                  </a:lnTo>
                  <a:lnTo>
                    <a:pt x="25" y="2"/>
                  </a:lnTo>
                  <a:lnTo>
                    <a:pt x="28" y="6"/>
                  </a:lnTo>
                  <a:lnTo>
                    <a:pt x="32" y="11"/>
                  </a:lnTo>
                  <a:lnTo>
                    <a:pt x="63" y="69"/>
                  </a:lnTo>
                  <a:lnTo>
                    <a:pt x="68" y="81"/>
                  </a:lnTo>
                  <a:lnTo>
                    <a:pt x="73" y="90"/>
                  </a:lnTo>
                  <a:lnTo>
                    <a:pt x="78" y="100"/>
                  </a:lnTo>
                  <a:lnTo>
                    <a:pt x="83" y="109"/>
                  </a:lnTo>
                  <a:lnTo>
                    <a:pt x="84" y="109"/>
                  </a:lnTo>
                  <a:lnTo>
                    <a:pt x="83" y="92"/>
                  </a:lnTo>
                  <a:lnTo>
                    <a:pt x="83" y="76"/>
                  </a:lnTo>
                  <a:lnTo>
                    <a:pt x="83" y="3"/>
                  </a:lnTo>
                  <a:lnTo>
                    <a:pt x="84" y="2"/>
                  </a:lnTo>
                  <a:lnTo>
                    <a:pt x="85" y="1"/>
                  </a:lnTo>
                  <a:lnTo>
                    <a:pt x="87" y="0"/>
                  </a:lnTo>
                  <a:lnTo>
                    <a:pt x="92" y="0"/>
                  </a:lnTo>
                  <a:lnTo>
                    <a:pt x="96" y="0"/>
                  </a:lnTo>
                  <a:lnTo>
                    <a:pt x="99" y="1"/>
                  </a:lnTo>
                  <a:lnTo>
                    <a:pt x="100" y="2"/>
                  </a:lnTo>
                  <a:lnTo>
                    <a:pt x="101" y="3"/>
                  </a:lnTo>
                  <a:lnTo>
                    <a:pt x="101" y="127"/>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61" name="Freeform 52">
              <a:extLst>
                <a:ext uri="{FF2B5EF4-FFF2-40B4-BE49-F238E27FC236}">
                  <a16:creationId xmlns:a16="http://schemas.microsoft.com/office/drawing/2014/main" id="{09357B22-B259-44BE-A790-92607307F45F}"/>
                </a:ext>
              </a:extLst>
            </p:cNvPr>
            <p:cNvSpPr>
              <a:spLocks noEditPoints="1"/>
            </p:cNvSpPr>
            <p:nvPr userDrawn="1"/>
          </p:nvSpPr>
          <p:spPr bwMode="auto">
            <a:xfrm>
              <a:off x="2799" y="2689"/>
              <a:ext cx="46" cy="51"/>
            </a:xfrm>
            <a:custGeom>
              <a:avLst/>
              <a:gdLst>
                <a:gd name="T0" fmla="*/ 1 w 92"/>
                <a:gd name="T1" fmla="*/ 0 h 103"/>
                <a:gd name="T2" fmla="*/ 1 w 92"/>
                <a:gd name="T3" fmla="*/ 0 h 103"/>
                <a:gd name="T4" fmla="*/ 1 w 92"/>
                <a:gd name="T5" fmla="*/ 0 h 103"/>
                <a:gd name="T6" fmla="*/ 1 w 92"/>
                <a:gd name="T7" fmla="*/ 0 h 103"/>
                <a:gd name="T8" fmla="*/ 1 w 92"/>
                <a:gd name="T9" fmla="*/ 0 h 103"/>
                <a:gd name="T10" fmla="*/ 1 w 92"/>
                <a:gd name="T11" fmla="*/ 0 h 103"/>
                <a:gd name="T12" fmla="*/ 1 w 92"/>
                <a:gd name="T13" fmla="*/ 0 h 103"/>
                <a:gd name="T14" fmla="*/ 1 w 92"/>
                <a:gd name="T15" fmla="*/ 0 h 103"/>
                <a:gd name="T16" fmla="*/ 1 w 92"/>
                <a:gd name="T17" fmla="*/ 0 h 103"/>
                <a:gd name="T18" fmla="*/ 1 w 92"/>
                <a:gd name="T19" fmla="*/ 0 h 103"/>
                <a:gd name="T20" fmla="*/ 1 w 92"/>
                <a:gd name="T21" fmla="*/ 0 h 103"/>
                <a:gd name="T22" fmla="*/ 1 w 92"/>
                <a:gd name="T23" fmla="*/ 0 h 103"/>
                <a:gd name="T24" fmla="*/ 0 w 92"/>
                <a:gd name="T25" fmla="*/ 0 h 103"/>
                <a:gd name="T26" fmla="*/ 1 w 92"/>
                <a:gd name="T27" fmla="*/ 0 h 103"/>
                <a:gd name="T28" fmla="*/ 1 w 92"/>
                <a:gd name="T29" fmla="*/ 0 h 103"/>
                <a:gd name="T30" fmla="*/ 1 w 92"/>
                <a:gd name="T31" fmla="*/ 0 h 103"/>
                <a:gd name="T32" fmla="*/ 1 w 92"/>
                <a:gd name="T33" fmla="*/ 0 h 103"/>
                <a:gd name="T34" fmla="*/ 1 w 92"/>
                <a:gd name="T35" fmla="*/ 0 h 103"/>
                <a:gd name="T36" fmla="*/ 1 w 92"/>
                <a:gd name="T37" fmla="*/ 0 h 103"/>
                <a:gd name="T38" fmla="*/ 1 w 92"/>
                <a:gd name="T39" fmla="*/ 0 h 103"/>
                <a:gd name="T40" fmla="*/ 1 w 92"/>
                <a:gd name="T41" fmla="*/ 0 h 103"/>
                <a:gd name="T42" fmla="*/ 1 w 92"/>
                <a:gd name="T43" fmla="*/ 0 h 103"/>
                <a:gd name="T44" fmla="*/ 1 w 92"/>
                <a:gd name="T45" fmla="*/ 0 h 103"/>
                <a:gd name="T46" fmla="*/ 1 w 92"/>
                <a:gd name="T47" fmla="*/ 0 h 103"/>
                <a:gd name="T48" fmla="*/ 1 w 92"/>
                <a:gd name="T49" fmla="*/ 0 h 103"/>
                <a:gd name="T50" fmla="*/ 1 w 92"/>
                <a:gd name="T51" fmla="*/ 0 h 103"/>
                <a:gd name="T52" fmla="*/ 1 w 92"/>
                <a:gd name="T53" fmla="*/ 0 h 103"/>
                <a:gd name="T54" fmla="*/ 1 w 92"/>
                <a:gd name="T55" fmla="*/ 0 h 103"/>
                <a:gd name="T56" fmla="*/ 1 w 92"/>
                <a:gd name="T57" fmla="*/ 0 h 103"/>
                <a:gd name="T58" fmla="*/ 1 w 92"/>
                <a:gd name="T59" fmla="*/ 0 h 103"/>
                <a:gd name="T60" fmla="*/ 1 w 92"/>
                <a:gd name="T61" fmla="*/ 0 h 103"/>
                <a:gd name="T62" fmla="*/ 1 w 92"/>
                <a:gd name="T63" fmla="*/ 0 h 103"/>
                <a:gd name="T64" fmla="*/ 1 w 92"/>
                <a:gd name="T65" fmla="*/ 0 h 103"/>
                <a:gd name="T66" fmla="*/ 1 w 92"/>
                <a:gd name="T67" fmla="*/ 0 h 103"/>
                <a:gd name="T68" fmla="*/ 1 w 92"/>
                <a:gd name="T69" fmla="*/ 0 h 103"/>
                <a:gd name="T70" fmla="*/ 1 w 92"/>
                <a:gd name="T71" fmla="*/ 0 h 103"/>
                <a:gd name="T72" fmla="*/ 1 w 92"/>
                <a:gd name="T73" fmla="*/ 0 h 103"/>
                <a:gd name="T74" fmla="*/ 1 w 92"/>
                <a:gd name="T75" fmla="*/ 0 h 103"/>
                <a:gd name="T76" fmla="*/ 1 w 92"/>
                <a:gd name="T77" fmla="*/ 0 h 103"/>
                <a:gd name="T78" fmla="*/ 1 w 92"/>
                <a:gd name="T79" fmla="*/ 0 h 103"/>
                <a:gd name="T80" fmla="*/ 1 w 92"/>
                <a:gd name="T81" fmla="*/ 0 h 103"/>
                <a:gd name="T82" fmla="*/ 1 w 92"/>
                <a:gd name="T83" fmla="*/ 0 h 103"/>
                <a:gd name="T84" fmla="*/ 1 w 92"/>
                <a:gd name="T85" fmla="*/ 0 h 103"/>
                <a:gd name="T86" fmla="*/ 1 w 92"/>
                <a:gd name="T87" fmla="*/ 0 h 103"/>
                <a:gd name="T88" fmla="*/ 1 w 92"/>
                <a:gd name="T89" fmla="*/ 0 h 103"/>
                <a:gd name="T90" fmla="*/ 1 w 92"/>
                <a:gd name="T91" fmla="*/ 0 h 103"/>
                <a:gd name="T92" fmla="*/ 1 w 92"/>
                <a:gd name="T93" fmla="*/ 0 h 103"/>
                <a:gd name="T94" fmla="*/ 1 w 92"/>
                <a:gd name="T95" fmla="*/ 0 h 103"/>
                <a:gd name="T96" fmla="*/ 1 w 92"/>
                <a:gd name="T97" fmla="*/ 0 h 103"/>
                <a:gd name="T98" fmla="*/ 1 w 92"/>
                <a:gd name="T99" fmla="*/ 0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2" h="103">
                  <a:moveTo>
                    <a:pt x="92" y="51"/>
                  </a:moveTo>
                  <a:lnTo>
                    <a:pt x="92" y="51"/>
                  </a:lnTo>
                  <a:lnTo>
                    <a:pt x="92" y="61"/>
                  </a:lnTo>
                  <a:lnTo>
                    <a:pt x="89" y="72"/>
                  </a:lnTo>
                  <a:lnTo>
                    <a:pt x="86" y="80"/>
                  </a:lnTo>
                  <a:lnTo>
                    <a:pt x="80" y="88"/>
                  </a:lnTo>
                  <a:lnTo>
                    <a:pt x="73" y="94"/>
                  </a:lnTo>
                  <a:lnTo>
                    <a:pt x="65" y="98"/>
                  </a:lnTo>
                  <a:lnTo>
                    <a:pt x="56" y="102"/>
                  </a:lnTo>
                  <a:lnTo>
                    <a:pt x="44" y="103"/>
                  </a:lnTo>
                  <a:lnTo>
                    <a:pt x="34" y="102"/>
                  </a:lnTo>
                  <a:lnTo>
                    <a:pt x="25" y="99"/>
                  </a:lnTo>
                  <a:lnTo>
                    <a:pt x="17" y="95"/>
                  </a:lnTo>
                  <a:lnTo>
                    <a:pt x="11" y="89"/>
                  </a:lnTo>
                  <a:lnTo>
                    <a:pt x="5" y="82"/>
                  </a:lnTo>
                  <a:lnTo>
                    <a:pt x="2" y="73"/>
                  </a:lnTo>
                  <a:lnTo>
                    <a:pt x="1" y="64"/>
                  </a:lnTo>
                  <a:lnTo>
                    <a:pt x="0" y="52"/>
                  </a:lnTo>
                  <a:lnTo>
                    <a:pt x="1" y="42"/>
                  </a:lnTo>
                  <a:lnTo>
                    <a:pt x="3" y="31"/>
                  </a:lnTo>
                  <a:lnTo>
                    <a:pt x="6" y="22"/>
                  </a:lnTo>
                  <a:lnTo>
                    <a:pt x="11" y="15"/>
                  </a:lnTo>
                  <a:lnTo>
                    <a:pt x="18" y="10"/>
                  </a:lnTo>
                  <a:lnTo>
                    <a:pt x="26" y="5"/>
                  </a:lnTo>
                  <a:lnTo>
                    <a:pt x="35" y="1"/>
                  </a:lnTo>
                  <a:lnTo>
                    <a:pt x="47" y="0"/>
                  </a:lnTo>
                  <a:lnTo>
                    <a:pt x="57" y="1"/>
                  </a:lnTo>
                  <a:lnTo>
                    <a:pt x="66" y="4"/>
                  </a:lnTo>
                  <a:lnTo>
                    <a:pt x="74" y="8"/>
                  </a:lnTo>
                  <a:lnTo>
                    <a:pt x="81" y="14"/>
                  </a:lnTo>
                  <a:lnTo>
                    <a:pt x="86" y="21"/>
                  </a:lnTo>
                  <a:lnTo>
                    <a:pt x="89" y="29"/>
                  </a:lnTo>
                  <a:lnTo>
                    <a:pt x="92" y="40"/>
                  </a:lnTo>
                  <a:lnTo>
                    <a:pt x="92" y="51"/>
                  </a:lnTo>
                  <a:close/>
                  <a:moveTo>
                    <a:pt x="74" y="52"/>
                  </a:moveTo>
                  <a:lnTo>
                    <a:pt x="74" y="52"/>
                  </a:lnTo>
                  <a:lnTo>
                    <a:pt x="74" y="44"/>
                  </a:lnTo>
                  <a:lnTo>
                    <a:pt x="73" y="37"/>
                  </a:lnTo>
                  <a:lnTo>
                    <a:pt x="71" y="31"/>
                  </a:lnTo>
                  <a:lnTo>
                    <a:pt x="69" y="26"/>
                  </a:lnTo>
                  <a:lnTo>
                    <a:pt x="65" y="21"/>
                  </a:lnTo>
                  <a:lnTo>
                    <a:pt x="59" y="18"/>
                  </a:lnTo>
                  <a:lnTo>
                    <a:pt x="54" y="15"/>
                  </a:lnTo>
                  <a:lnTo>
                    <a:pt x="46" y="15"/>
                  </a:lnTo>
                  <a:lnTo>
                    <a:pt x="39" y="15"/>
                  </a:lnTo>
                  <a:lnTo>
                    <a:pt x="33" y="18"/>
                  </a:lnTo>
                  <a:lnTo>
                    <a:pt x="28" y="21"/>
                  </a:lnTo>
                  <a:lnTo>
                    <a:pt x="24" y="26"/>
                  </a:lnTo>
                  <a:lnTo>
                    <a:pt x="21" y="30"/>
                  </a:lnTo>
                  <a:lnTo>
                    <a:pt x="19" y="37"/>
                  </a:lnTo>
                  <a:lnTo>
                    <a:pt x="18" y="44"/>
                  </a:lnTo>
                  <a:lnTo>
                    <a:pt x="17" y="51"/>
                  </a:lnTo>
                  <a:lnTo>
                    <a:pt x="18" y="59"/>
                  </a:lnTo>
                  <a:lnTo>
                    <a:pt x="19" y="66"/>
                  </a:lnTo>
                  <a:lnTo>
                    <a:pt x="20" y="72"/>
                  </a:lnTo>
                  <a:lnTo>
                    <a:pt x="24" y="78"/>
                  </a:lnTo>
                  <a:lnTo>
                    <a:pt x="27" y="82"/>
                  </a:lnTo>
                  <a:lnTo>
                    <a:pt x="32" y="86"/>
                  </a:lnTo>
                  <a:lnTo>
                    <a:pt x="39" y="88"/>
                  </a:lnTo>
                  <a:lnTo>
                    <a:pt x="46" y="88"/>
                  </a:lnTo>
                  <a:lnTo>
                    <a:pt x="53" y="88"/>
                  </a:lnTo>
                  <a:lnTo>
                    <a:pt x="58" y="86"/>
                  </a:lnTo>
                  <a:lnTo>
                    <a:pt x="64" y="82"/>
                  </a:lnTo>
                  <a:lnTo>
                    <a:pt x="68" y="78"/>
                  </a:lnTo>
                  <a:lnTo>
                    <a:pt x="71" y="73"/>
                  </a:lnTo>
                  <a:lnTo>
                    <a:pt x="73" y="66"/>
                  </a:lnTo>
                  <a:lnTo>
                    <a:pt x="74" y="59"/>
                  </a:lnTo>
                  <a:lnTo>
                    <a:pt x="74" y="52"/>
                  </a:lnTo>
                  <a:close/>
                </a:path>
              </a:pathLst>
            </a:custGeom>
            <a:solidFill>
              <a:srgbClr val="A9B2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noProof="0"/>
          </a:p>
        </p:txBody>
      </p:sp>
      <p:sp>
        <p:nvSpPr>
          <p:cNvPr id="140" name="Text Placeholder 4"/>
          <p:cNvSpPr>
            <a:spLocks noGrp="1"/>
          </p:cNvSpPr>
          <p:nvPr>
            <p:ph type="body" sz="quarter" idx="68"/>
          </p:nvPr>
        </p:nvSpPr>
        <p:spPr>
          <a:xfrm>
            <a:off x="467544" y="1689100"/>
            <a:ext cx="1502544" cy="2525714"/>
          </a:xfrm>
        </p:spPr>
        <p:txBody>
          <a:bodyPr anchor="ctr">
            <a:noAutofit/>
          </a:bodyPr>
          <a:lstStyle>
            <a:lvl1pPr marL="0" indent="0" algn="ctr">
              <a:buNone/>
              <a:defRPr sz="1800">
                <a:solidFill>
                  <a:schemeClr val="tx1"/>
                </a:solidFill>
              </a:defRPr>
            </a:lvl1pPr>
          </a:lstStyle>
          <a:p>
            <a:pPr lvl="0"/>
            <a:r>
              <a:rPr lang="en-US" noProof="0"/>
              <a:t>Click to edit Master text styles</a:t>
            </a:r>
          </a:p>
        </p:txBody>
      </p:sp>
      <p:sp>
        <p:nvSpPr>
          <p:cNvPr id="141" name="Text Placeholder 4"/>
          <p:cNvSpPr>
            <a:spLocks noGrp="1"/>
          </p:cNvSpPr>
          <p:nvPr>
            <p:ph type="body" sz="quarter" idx="60"/>
          </p:nvPr>
        </p:nvSpPr>
        <p:spPr>
          <a:xfrm>
            <a:off x="6921500" y="1183383"/>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2" name="Text Placeholder 4"/>
          <p:cNvSpPr>
            <a:spLocks noGrp="1"/>
          </p:cNvSpPr>
          <p:nvPr>
            <p:ph type="body" sz="quarter" idx="69"/>
          </p:nvPr>
        </p:nvSpPr>
        <p:spPr>
          <a:xfrm>
            <a:off x="6921500" y="1609627"/>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3" name="Text Placeholder 4"/>
          <p:cNvSpPr>
            <a:spLocks noGrp="1"/>
          </p:cNvSpPr>
          <p:nvPr>
            <p:ph type="body" sz="quarter" idx="70"/>
          </p:nvPr>
        </p:nvSpPr>
        <p:spPr>
          <a:xfrm>
            <a:off x="6921500" y="2293095"/>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6" name="Text Placeholder 4"/>
          <p:cNvSpPr>
            <a:spLocks noGrp="1"/>
          </p:cNvSpPr>
          <p:nvPr>
            <p:ph type="body" sz="quarter" idx="73"/>
          </p:nvPr>
        </p:nvSpPr>
        <p:spPr>
          <a:xfrm>
            <a:off x="6921500" y="3210670"/>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7" name="Text Placeholder 4"/>
          <p:cNvSpPr>
            <a:spLocks noGrp="1"/>
          </p:cNvSpPr>
          <p:nvPr>
            <p:ph type="body" sz="quarter" idx="74"/>
          </p:nvPr>
        </p:nvSpPr>
        <p:spPr>
          <a:xfrm>
            <a:off x="6921500" y="3892551"/>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8" name="Text Placeholder 4"/>
          <p:cNvSpPr>
            <a:spLocks noGrp="1"/>
          </p:cNvSpPr>
          <p:nvPr>
            <p:ph type="body" sz="quarter" idx="75"/>
          </p:nvPr>
        </p:nvSpPr>
        <p:spPr>
          <a:xfrm>
            <a:off x="6921500" y="4318795"/>
            <a:ext cx="1754955" cy="404912"/>
          </a:xfrm>
        </p:spPr>
        <p:txBody>
          <a:bodyPr anchor="ctr">
            <a:noAutofit/>
          </a:bodyPr>
          <a:lstStyle>
            <a:lvl1pPr marL="0" indent="0" algn="l">
              <a:buNone/>
              <a:defRPr sz="1600">
                <a:solidFill>
                  <a:schemeClr val="tx1"/>
                </a:solidFill>
              </a:defRPr>
            </a:lvl1pPr>
          </a:lstStyle>
          <a:p>
            <a:pPr lvl="0"/>
            <a:r>
              <a:rPr lang="en-US" noProof="0"/>
              <a:t>Click to edit Master text styles</a:t>
            </a:r>
          </a:p>
        </p:txBody>
      </p:sp>
      <p:sp>
        <p:nvSpPr>
          <p:cNvPr id="149" name="Text Placeholder 4"/>
          <p:cNvSpPr>
            <a:spLocks noGrp="1"/>
          </p:cNvSpPr>
          <p:nvPr>
            <p:ph type="body" sz="quarter" idx="54"/>
          </p:nvPr>
        </p:nvSpPr>
        <p:spPr>
          <a:xfrm>
            <a:off x="2595564" y="1839070"/>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150" name="Text Placeholder 4"/>
          <p:cNvSpPr>
            <a:spLocks noGrp="1"/>
          </p:cNvSpPr>
          <p:nvPr>
            <p:ph type="body" sz="quarter" idx="76"/>
          </p:nvPr>
        </p:nvSpPr>
        <p:spPr>
          <a:xfrm>
            <a:off x="2595564" y="3669458"/>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151" name="Text Placeholder 4"/>
          <p:cNvSpPr>
            <a:spLocks noGrp="1"/>
          </p:cNvSpPr>
          <p:nvPr>
            <p:ph type="body" sz="quarter" idx="77"/>
          </p:nvPr>
        </p:nvSpPr>
        <p:spPr>
          <a:xfrm>
            <a:off x="4855371" y="4121102"/>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153" name="Text Placeholder 4"/>
          <p:cNvSpPr>
            <a:spLocks noGrp="1"/>
          </p:cNvSpPr>
          <p:nvPr>
            <p:ph type="body" sz="quarter" idx="79"/>
          </p:nvPr>
        </p:nvSpPr>
        <p:spPr>
          <a:xfrm>
            <a:off x="4855371" y="1392611"/>
            <a:ext cx="1593850" cy="402480"/>
          </a:xfrm>
        </p:spPr>
        <p:txBody>
          <a:bodyPr anchor="ctr">
            <a:noAutofit/>
          </a:bodyPr>
          <a:lstStyle>
            <a:lvl1pPr marL="0" indent="0" algn="ctr">
              <a:buNone/>
              <a:defRPr sz="1600">
                <a:solidFill>
                  <a:schemeClr val="bg1"/>
                </a:solidFill>
              </a:defRPr>
            </a:lvl1pPr>
          </a:lstStyle>
          <a:p>
            <a:pPr lvl="0"/>
            <a:r>
              <a:rPr lang="en-US" noProof="0"/>
              <a:t>Click to edit Master text styles</a:t>
            </a:r>
          </a:p>
        </p:txBody>
      </p:sp>
      <p:sp>
        <p:nvSpPr>
          <p:cNvPr id="62" name="Date Placeholder 2">
            <a:extLst>
              <a:ext uri="{FF2B5EF4-FFF2-40B4-BE49-F238E27FC236}">
                <a16:creationId xmlns:a16="http://schemas.microsoft.com/office/drawing/2014/main" id="{191C6CC2-89A2-4818-8DAA-19EE07FB89B6}"/>
              </a:ext>
            </a:extLst>
          </p:cNvPr>
          <p:cNvSpPr>
            <a:spLocks noGrp="1"/>
          </p:cNvSpPr>
          <p:nvPr>
            <p:ph type="dt" sz="half" idx="80"/>
          </p:nvPr>
        </p:nvSpPr>
        <p:spPr/>
        <p:txBody>
          <a:bodyPr/>
          <a:lstStyle>
            <a:lvl1pPr>
              <a:defRPr>
                <a:solidFill>
                  <a:schemeClr val="bg1">
                    <a:lumMod val="65000"/>
                  </a:schemeClr>
                </a:solidFill>
              </a:defRPr>
            </a:lvl1pPr>
          </a:lstStyle>
          <a:p>
            <a:pPr>
              <a:defRPr/>
            </a:pPr>
            <a:fld id="{B21C8EE9-71BD-40C9-A027-0238C1651E4E}" type="datetimeFigureOut">
              <a:rPr lang="en-US"/>
              <a:pPr>
                <a:defRPr/>
              </a:pPr>
              <a:t>9/27/24</a:t>
            </a:fld>
            <a:endParaRPr lang="en-US"/>
          </a:p>
        </p:txBody>
      </p:sp>
      <p:sp>
        <p:nvSpPr>
          <p:cNvPr id="63" name="Footer Placeholder 3">
            <a:extLst>
              <a:ext uri="{FF2B5EF4-FFF2-40B4-BE49-F238E27FC236}">
                <a16:creationId xmlns:a16="http://schemas.microsoft.com/office/drawing/2014/main" id="{3B0A6902-CC24-4635-9C71-DF699E377D77}"/>
              </a:ext>
            </a:extLst>
          </p:cNvPr>
          <p:cNvSpPr>
            <a:spLocks noGrp="1"/>
          </p:cNvSpPr>
          <p:nvPr>
            <p:ph type="ftr" sz="quarter" idx="81"/>
          </p:nvPr>
        </p:nvSpPr>
        <p:spPr/>
        <p:txBody>
          <a:bodyPr/>
          <a:lstStyle>
            <a:lvl1pPr>
              <a:defRPr>
                <a:solidFill>
                  <a:schemeClr val="bg1">
                    <a:lumMod val="65000"/>
                  </a:schemeClr>
                </a:solidFill>
              </a:defRPr>
            </a:lvl1pPr>
          </a:lstStyle>
          <a:p>
            <a:pPr>
              <a:defRPr/>
            </a:pPr>
            <a:endParaRPr lang="en-US"/>
          </a:p>
        </p:txBody>
      </p:sp>
      <p:sp>
        <p:nvSpPr>
          <p:cNvPr id="64" name="Slide Number Placeholder 4">
            <a:extLst>
              <a:ext uri="{FF2B5EF4-FFF2-40B4-BE49-F238E27FC236}">
                <a16:creationId xmlns:a16="http://schemas.microsoft.com/office/drawing/2014/main" id="{A0C0B21F-00ED-4FD9-BDE0-4B65197D15E2}"/>
              </a:ext>
            </a:extLst>
          </p:cNvPr>
          <p:cNvSpPr>
            <a:spLocks noGrp="1"/>
          </p:cNvSpPr>
          <p:nvPr>
            <p:ph type="sldNum" sz="quarter" idx="82"/>
          </p:nvPr>
        </p:nvSpPr>
        <p:spPr/>
        <p:txBody>
          <a:bodyPr/>
          <a:lstStyle>
            <a:lvl1pPr>
              <a:defRPr>
                <a:solidFill>
                  <a:srgbClr val="A6A6A6"/>
                </a:solidFill>
              </a:defRPr>
            </a:lvl1pPr>
          </a:lstStyle>
          <a:p>
            <a:pPr>
              <a:defRPr/>
            </a:pPr>
            <a:fld id="{BE21BB0E-99A2-4320-9585-DD2CDC590FF3}" type="slidenum">
              <a:rPr lang="en-US" altLang="en-US"/>
              <a:pPr>
                <a:defRPr/>
              </a:pPr>
              <a:t>‹#›</a:t>
            </a:fld>
            <a:endParaRPr lang="en-US" altLang="en-US"/>
          </a:p>
        </p:txBody>
      </p:sp>
    </p:spTree>
    <p:extLst>
      <p:ext uri="{BB962C8B-B14F-4D97-AF65-F5344CB8AC3E}">
        <p14:creationId xmlns:p14="http://schemas.microsoft.com/office/powerpoint/2010/main" val="2862460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706F6-1F71-42DE-AD45-354E452AB634}"/>
              </a:ext>
            </a:extLst>
          </p:cNvPr>
          <p:cNvSpPr/>
          <p:nvPr userDrawn="1"/>
        </p:nvSpPr>
        <p:spPr>
          <a:xfrm flipV="1">
            <a:off x="0" y="0"/>
            <a:ext cx="9144000" cy="11557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 name="TextBox 4" hidden="1">
            <a:extLst>
              <a:ext uri="{FF2B5EF4-FFF2-40B4-BE49-F238E27FC236}">
                <a16:creationId xmlns:a16="http://schemas.microsoft.com/office/drawing/2014/main" id="{605ABE23-1CF4-49D5-B6C0-1A5625ACD1CF}"/>
              </a:ext>
            </a:extLst>
          </p:cNvPr>
          <p:cNvSpPr txBox="1"/>
          <p:nvPr userDrawn="1"/>
        </p:nvSpPr>
        <p:spPr>
          <a:xfrm>
            <a:off x="0" y="5005389"/>
            <a:ext cx="6858000" cy="161583"/>
          </a:xfrm>
          <a:prstGeom prst="rect">
            <a:avLst/>
          </a:prstGeom>
          <a:noFill/>
        </p:spPr>
        <p:txBody>
          <a:bodyPr>
            <a:spAutoFit/>
          </a:bodyPr>
          <a:lstStyle/>
          <a:p>
            <a:pPr>
              <a:defRPr/>
            </a:pPr>
            <a:r>
              <a:rPr lang="en-US" sz="450">
                <a:solidFill>
                  <a:schemeClr val="bg2">
                    <a:lumMod val="75000"/>
                  </a:schemeClr>
                </a:solidFill>
              </a:rPr>
              <a:t>© 2019 Rotary International. Internal Use Only. Not For Distribution. Private and Confidential.</a:t>
            </a:r>
          </a:p>
        </p:txBody>
      </p:sp>
      <p:sp>
        <p:nvSpPr>
          <p:cNvPr id="2" name="Title 1"/>
          <p:cNvSpPr>
            <a:spLocks noGrp="1"/>
          </p:cNvSpPr>
          <p:nvPr>
            <p:ph type="title"/>
          </p:nvPr>
        </p:nvSpPr>
        <p:spPr>
          <a:xfrm>
            <a:off x="285750" y="1"/>
            <a:ext cx="8629650" cy="115503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p:cNvSpPr>
            <a:spLocks noGrp="1"/>
          </p:cNvSpPr>
          <p:nvPr>
            <p:ph idx="1"/>
          </p:nvPr>
        </p:nvSpPr>
        <p:spPr>
          <a:xfrm>
            <a:off x="285751" y="1606550"/>
            <a:ext cx="8629649" cy="3026172"/>
          </a:xfrm>
        </p:spPr>
        <p:txBody>
          <a:bodyPr>
            <a:normAutofit/>
          </a:bodyPr>
          <a:lstStyle>
            <a:lvl1pPr>
              <a:defRPr sz="1800">
                <a:solidFill>
                  <a:srgbClr val="333333"/>
                </a:solidFill>
              </a:defRPr>
            </a:lvl1pPr>
            <a:lvl2pPr marL="342892" indent="-171446">
              <a:defRPr sz="1500">
                <a:solidFill>
                  <a:srgbClr val="333333"/>
                </a:solidFill>
              </a:defRPr>
            </a:lvl2pPr>
            <a:lvl3pPr marL="514337" indent="-171446">
              <a:defRPr sz="1350">
                <a:solidFill>
                  <a:srgbClr val="333333"/>
                </a:solidFill>
              </a:defRPr>
            </a:lvl3pPr>
            <a:lvl4pPr marL="685783" indent="-171446">
              <a:defRPr sz="1200">
                <a:solidFill>
                  <a:srgbClr val="333333"/>
                </a:solidFill>
              </a:defRPr>
            </a:lvl4pPr>
            <a:lvl5pPr marL="857228" indent="-171446">
              <a:defRPr sz="12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BA8920-86A2-44AA-BE55-A5FC98DCA32B}"/>
              </a:ext>
            </a:extLst>
          </p:cNvPr>
          <p:cNvSpPr>
            <a:spLocks noGrp="1"/>
          </p:cNvSpPr>
          <p:nvPr>
            <p:ph type="sldNum" sz="quarter" idx="10"/>
          </p:nvPr>
        </p:nvSpPr>
        <p:spPr>
          <a:xfrm>
            <a:off x="8737601" y="87313"/>
            <a:ext cx="317500" cy="273050"/>
          </a:xfrm>
        </p:spPr>
        <p:txBody>
          <a:bodyPr/>
          <a:lstStyle>
            <a:lvl1pPr>
              <a:defRPr>
                <a:solidFill>
                  <a:schemeClr val="tx1"/>
                </a:solidFill>
              </a:defRPr>
            </a:lvl1pPr>
          </a:lstStyle>
          <a:p>
            <a:pPr>
              <a:defRPr/>
            </a:pPr>
            <a:fld id="{3EFF1A01-7A68-4413-AFBE-A918CBF55E03}" type="slidenum">
              <a:rPr lang="en-US" altLang="en-US"/>
              <a:pPr>
                <a:defRPr/>
              </a:pPr>
              <a:t>‹#›</a:t>
            </a:fld>
            <a:endParaRPr lang="en-US" altLang="en-US"/>
          </a:p>
        </p:txBody>
      </p:sp>
    </p:spTree>
    <p:extLst>
      <p:ext uri="{BB962C8B-B14F-4D97-AF65-F5344CB8AC3E}">
        <p14:creationId xmlns:p14="http://schemas.microsoft.com/office/powerpoint/2010/main" val="351867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1"/>
            <a:ext cx="9144000" cy="3782785"/>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1"/>
            <a:ext cx="9144000" cy="37827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05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3782786"/>
            <a:ext cx="9144000" cy="136071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1" y="3973285"/>
            <a:ext cx="7299779" cy="47625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22251" y="4532086"/>
            <a:ext cx="7299779" cy="349250"/>
          </a:xfrm>
        </p:spPr>
        <p:txBody>
          <a:bodyPr/>
          <a:lstStyle>
            <a:lvl1pPr marL="0" indent="0" algn="l">
              <a:buNone/>
              <a:defRPr sz="1800">
                <a:solidFill>
                  <a:srgbClr val="333333"/>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7670006" y="4530763"/>
            <a:ext cx="1313261" cy="498439"/>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05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5005002"/>
            <a:ext cx="6858000" cy="161583"/>
          </a:xfrm>
          <a:prstGeom prst="rect">
            <a:avLst/>
          </a:prstGeom>
          <a:noFill/>
        </p:spPr>
        <p:txBody>
          <a:bodyPr wrap="square" rtlCol="0">
            <a:spAutoFit/>
          </a:bodyPr>
          <a:lstStyle/>
          <a:p>
            <a:r>
              <a:rPr lang="en-US" sz="45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8737601" y="86679"/>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08512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035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1606154"/>
            <a:ext cx="4152900" cy="2356247"/>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1606154"/>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2537725"/>
            <a:ext cx="3740150" cy="1481823"/>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86679"/>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5005002"/>
            <a:ext cx="6858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63680541"/>
      </p:ext>
    </p:extLst>
  </p:cSld>
  <p:clrMapOvr>
    <a:masterClrMapping/>
  </p:clrMapOvr>
  <p:extLst>
    <p:ext uri="{DCECCB84-F9BA-43D5-87BE-67443E8EF086}">
      <p15:sldGuideLst xmlns:p15="http://schemas.microsoft.com/office/powerpoint/2012/main">
        <p15:guide id="1" pos="38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9144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5005002"/>
            <a:ext cx="6858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8737601" y="86679"/>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818090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1606153"/>
            <a:ext cx="4152900" cy="2356247"/>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1606153"/>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6" y="2537724"/>
            <a:ext cx="3740150" cy="1481823"/>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5005001"/>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57048501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9144000" cy="51435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9144000" cy="51435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622300" y="3130550"/>
            <a:ext cx="7899401" cy="349250"/>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70798105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9144000" cy="51435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622300" y="3248026"/>
            <a:ext cx="7899401" cy="349250"/>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47267978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9144000" cy="51435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49553655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22300" y="2571750"/>
            <a:ext cx="7899401" cy="851297"/>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840279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9063" y="-3573"/>
            <a:ext cx="9162126" cy="180607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1802502"/>
            <a:ext cx="9144000" cy="3340999"/>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1802502"/>
            <a:ext cx="9144000" cy="3340999"/>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445400"/>
            <a:ext cx="8299451" cy="47625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22250" y="1004200"/>
            <a:ext cx="8299451" cy="349250"/>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196223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1802502"/>
            <a:ext cx="9144000" cy="3340999"/>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9144000" cy="180250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445400"/>
            <a:ext cx="8299451" cy="47625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22250" y="1004200"/>
            <a:ext cx="8299451" cy="349250"/>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1802502"/>
            <a:ext cx="9144000" cy="3340999"/>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35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92417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9144000" cy="3782785"/>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9144000" cy="37827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3782785"/>
            <a:ext cx="9144000" cy="1360715"/>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3973285"/>
            <a:ext cx="7299779" cy="47625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22250" y="4532085"/>
            <a:ext cx="7299779" cy="349250"/>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7670005" y="4530762"/>
            <a:ext cx="1313261" cy="498439"/>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99947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9055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9144000" cy="3782785"/>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9144000" cy="37827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3782785"/>
            <a:ext cx="9144000" cy="136071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22250" y="3973285"/>
            <a:ext cx="7299779" cy="47625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22250" y="4532085"/>
            <a:ext cx="7299779" cy="349250"/>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7670005" y="4530762"/>
            <a:ext cx="1313261" cy="498439"/>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069228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9144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7027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1"/>
            <a:ext cx="9144000" cy="51434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93822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15503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15503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1606550"/>
            <a:ext cx="8629649" cy="3026172"/>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597320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15503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15503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1827609"/>
            <a:ext cx="8629649" cy="2877742"/>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285750" y="1347100"/>
            <a:ext cx="8629649" cy="46145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705409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155031"/>
            <a:ext cx="9144000" cy="3988469"/>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8737600" y="4767263"/>
            <a:ext cx="317501" cy="273844"/>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285750" y="1"/>
            <a:ext cx="8629650" cy="115503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8737600" y="86678"/>
            <a:ext cx="317501" cy="273844"/>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a:solidFill>
                <a:schemeClr val="tx1"/>
              </a:solidFill>
            </a:endParaRPr>
          </a:p>
        </p:txBody>
      </p:sp>
    </p:spTree>
    <p:extLst>
      <p:ext uri="{BB962C8B-B14F-4D97-AF65-F5344CB8AC3E}">
        <p14:creationId xmlns:p14="http://schemas.microsoft.com/office/powerpoint/2010/main" val="28854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9144000" cy="115503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1"/>
            <a:ext cx="8629650" cy="115503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787168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1606153"/>
            <a:ext cx="4152900" cy="2356247"/>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1606153"/>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6" y="2537724"/>
            <a:ext cx="3740150" cy="1481823"/>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31984660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51435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8" y="298847"/>
            <a:ext cx="3949303" cy="451485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1606153"/>
            <a:ext cx="3733800" cy="851297"/>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6" y="2537724"/>
            <a:ext cx="3740150" cy="1481823"/>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35567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419100" y="1606153"/>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415926" y="2537724"/>
            <a:ext cx="3740150" cy="1481823"/>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29885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57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4572000" y="0"/>
            <a:ext cx="4572000" cy="51435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5159828" y="1606153"/>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5153479" y="2537724"/>
            <a:ext cx="3740150" cy="1481823"/>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104553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4572001" cy="51435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4572001" y="0"/>
            <a:ext cx="4572000" cy="51435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5159828" y="1606153"/>
            <a:ext cx="373380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5153479" y="2537724"/>
            <a:ext cx="3740150" cy="1481823"/>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98690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155031"/>
            <a:ext cx="9144000" cy="3988469"/>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1606550"/>
            <a:ext cx="8629649" cy="3026172"/>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285750" y="1"/>
            <a:ext cx="8629650" cy="115503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8737600" y="86678"/>
            <a:ext cx="317501" cy="273844"/>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4704835"/>
            <a:ext cx="3404287" cy="438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54580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9144000" cy="51435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1606550"/>
            <a:ext cx="8629649" cy="3026172"/>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9144000" cy="704849"/>
          </a:xfrm>
          <a:noFill/>
        </p:spPr>
        <p:txBody>
          <a:bodyPr tIns="274320" bIns="91440" anchor="t">
            <a:normAutofit/>
          </a:bodyPr>
          <a:lstStyle>
            <a:lvl1pPr marL="298847" indent="0">
              <a:defRPr sz="33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285749" y="759673"/>
            <a:ext cx="8524421" cy="45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246119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9144000" cy="1802501"/>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1802501"/>
            <a:ext cx="9144000" cy="33409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285750" y="2000740"/>
            <a:ext cx="8629649" cy="2830221"/>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9144000" cy="1814303"/>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5005001"/>
            <a:ext cx="6858000" cy="161583"/>
          </a:xfrm>
          <a:prstGeom prst="rect">
            <a:avLst/>
          </a:prstGeom>
          <a:noFill/>
        </p:spPr>
        <p:txBody>
          <a:bodyPr wrap="square" rtlCol="0">
            <a:spAutoFit/>
          </a:bodyPr>
          <a:lstStyle/>
          <a:p>
            <a:r>
              <a:rPr lang="en-US" sz="45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8894357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9144000" cy="51435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539354" y="1019176"/>
            <a:ext cx="2895600" cy="1825625"/>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539354" y="2844801"/>
            <a:ext cx="2895600" cy="488949"/>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839086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9144000" cy="51435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9144000" cy="51435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22250" y="2509149"/>
            <a:ext cx="3740150" cy="1481823"/>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22250" y="1606153"/>
            <a:ext cx="4429760" cy="851297"/>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8737600" y="86678"/>
            <a:ext cx="317501" cy="273844"/>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567715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073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8592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852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6837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5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66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9/27/24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1885230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2" r:id="rId12"/>
    <p:sldLayoutId id="2147483681" r:id="rId13"/>
    <p:sldLayoutId id="214748398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542F2B1-36B1-4698-A0AE-54FD70CBB34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88DA9B-33E6-4E4A-A8BB-F09367ED6C45}"/>
              </a:ext>
            </a:extLst>
          </p:cNvPr>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05341F-11E7-4F80-89E8-7B5AE263A28D}"/>
              </a:ext>
            </a:extLst>
          </p:cNvPr>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1E1697C-F7AA-49CC-BD04-3F531C7064BF}" type="datetimeFigureOut">
              <a:rPr lang="en-US"/>
              <a:pPr>
                <a:defRPr/>
              </a:pPr>
              <a:t>9/27/24</a:t>
            </a:fld>
            <a:endParaRPr lang="en-US"/>
          </a:p>
        </p:txBody>
      </p:sp>
      <p:sp>
        <p:nvSpPr>
          <p:cNvPr id="5" name="Footer Placeholder 4">
            <a:extLst>
              <a:ext uri="{FF2B5EF4-FFF2-40B4-BE49-F238E27FC236}">
                <a16:creationId xmlns:a16="http://schemas.microsoft.com/office/drawing/2014/main" id="{3AABEC12-A8CD-40B0-823F-AEFFA7218B9D}"/>
              </a:ext>
            </a:extLst>
          </p:cNvPr>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8D00E8-1B62-4BDF-9C49-8B7F8E924958}"/>
              </a:ext>
            </a:extLst>
          </p:cNvPr>
          <p:cNvSpPr>
            <a:spLocks noGrp="1"/>
          </p:cNvSpPr>
          <p:nvPr>
            <p:ph type="sldNum" sz="quarter" idx="4"/>
          </p:nvPr>
        </p:nvSpPr>
        <p:spPr>
          <a:xfrm>
            <a:off x="6553200" y="4767264"/>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59697"/>
                </a:solidFill>
                <a:latin typeface="Calibri" panose="020F0502020204030204" pitchFamily="34" charset="0"/>
              </a:defRPr>
            </a:lvl1pPr>
          </a:lstStyle>
          <a:p>
            <a:pPr>
              <a:defRPr/>
            </a:pPr>
            <a:fld id="{52C9AAA3-78FA-4255-B29A-D888D386A3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9" r:id="rId5"/>
    <p:sldLayoutId id="2147483960" r:id="rId6"/>
    <p:sldLayoutId id="2147483961" r:id="rId7"/>
    <p:sldLayoutId id="2147483988" r:id="rId8"/>
  </p:sldLayoutIdLst>
  <p:txStyles>
    <p:titleStyle>
      <a:lvl1pPr algn="ctr" rtl="0" eaLnBrk="0" fontAlgn="base" hangingPunct="0">
        <a:spcBef>
          <a:spcPct val="0"/>
        </a:spcBef>
        <a:spcAft>
          <a:spcPct val="0"/>
        </a:spcAft>
        <a:defRPr sz="4200" kern="1200">
          <a:solidFill>
            <a:schemeClr val="tx1"/>
          </a:solidFill>
          <a:latin typeface="+mn-lt"/>
          <a:ea typeface="+mj-ea"/>
          <a:cs typeface="+mj-cs"/>
        </a:defRPr>
      </a:lvl1pPr>
      <a:lvl2pPr algn="ctr" rtl="0" eaLnBrk="0" fontAlgn="base" hangingPunct="0">
        <a:spcBef>
          <a:spcPct val="0"/>
        </a:spcBef>
        <a:spcAft>
          <a:spcPct val="0"/>
        </a:spcAft>
        <a:defRPr sz="4200">
          <a:solidFill>
            <a:schemeClr val="tx1"/>
          </a:solidFill>
          <a:latin typeface="Calibri" panose="020F0502020204030204" pitchFamily="34" charset="0"/>
        </a:defRPr>
      </a:lvl2pPr>
      <a:lvl3pPr algn="ctr" rtl="0" eaLnBrk="0" fontAlgn="base" hangingPunct="0">
        <a:spcBef>
          <a:spcPct val="0"/>
        </a:spcBef>
        <a:spcAft>
          <a:spcPct val="0"/>
        </a:spcAft>
        <a:defRPr sz="4200">
          <a:solidFill>
            <a:schemeClr val="tx1"/>
          </a:solidFill>
          <a:latin typeface="Calibri" panose="020F0502020204030204" pitchFamily="34" charset="0"/>
        </a:defRPr>
      </a:lvl3pPr>
      <a:lvl4pPr algn="ctr" rtl="0" eaLnBrk="0" fontAlgn="base" hangingPunct="0">
        <a:spcBef>
          <a:spcPct val="0"/>
        </a:spcBef>
        <a:spcAft>
          <a:spcPct val="0"/>
        </a:spcAft>
        <a:defRPr sz="4200">
          <a:solidFill>
            <a:schemeClr val="tx1"/>
          </a:solidFill>
          <a:latin typeface="Calibri" panose="020F0502020204030204" pitchFamily="34" charset="0"/>
        </a:defRPr>
      </a:lvl4pPr>
      <a:lvl5pPr algn="ctr" rtl="0" eaLnBrk="0" fontAlgn="base" hangingPunct="0">
        <a:spcBef>
          <a:spcPct val="0"/>
        </a:spcBef>
        <a:spcAft>
          <a:spcPct val="0"/>
        </a:spcAft>
        <a:defRPr sz="4200">
          <a:solidFill>
            <a:schemeClr val="tx1"/>
          </a:solidFill>
          <a:latin typeface="Calibri" panose="020F0502020204030204" pitchFamily="34" charset="0"/>
        </a:defRPr>
      </a:lvl5pPr>
      <a:lvl6pPr marL="457189" algn="ctr" rtl="0" fontAlgn="base">
        <a:spcBef>
          <a:spcPct val="0"/>
        </a:spcBef>
        <a:spcAft>
          <a:spcPct val="0"/>
        </a:spcAft>
        <a:defRPr sz="4200">
          <a:solidFill>
            <a:schemeClr val="tx1"/>
          </a:solidFill>
          <a:latin typeface="Calibri" panose="020F0502020204030204" pitchFamily="34" charset="0"/>
        </a:defRPr>
      </a:lvl6pPr>
      <a:lvl7pPr marL="914378" algn="ctr" rtl="0" fontAlgn="base">
        <a:spcBef>
          <a:spcPct val="0"/>
        </a:spcBef>
        <a:spcAft>
          <a:spcPct val="0"/>
        </a:spcAft>
        <a:defRPr sz="4200">
          <a:solidFill>
            <a:schemeClr val="tx1"/>
          </a:solidFill>
          <a:latin typeface="Calibri" panose="020F0502020204030204" pitchFamily="34" charset="0"/>
        </a:defRPr>
      </a:lvl7pPr>
      <a:lvl8pPr marL="1371566" algn="ctr" rtl="0" fontAlgn="base">
        <a:spcBef>
          <a:spcPct val="0"/>
        </a:spcBef>
        <a:spcAft>
          <a:spcPct val="0"/>
        </a:spcAft>
        <a:defRPr sz="4200">
          <a:solidFill>
            <a:schemeClr val="tx1"/>
          </a:solidFill>
          <a:latin typeface="Calibri" panose="020F0502020204030204" pitchFamily="34" charset="0"/>
        </a:defRPr>
      </a:lvl8pPr>
      <a:lvl9pPr marL="1828754" algn="ctr" rtl="0" fontAlgn="base">
        <a:spcBef>
          <a:spcPct val="0"/>
        </a:spcBef>
        <a:spcAft>
          <a:spcPct val="0"/>
        </a:spcAft>
        <a:defRPr sz="4200">
          <a:solidFill>
            <a:schemeClr val="tx1"/>
          </a:solidFill>
          <a:latin typeface="Calibri" panose="020F050202020403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9144000" y="0"/>
            <a:ext cx="4210050" cy="5065489"/>
          </a:xfrm>
          <a:prstGeom prst="rect">
            <a:avLst/>
          </a:prstGeom>
        </p:spPr>
        <p:txBody>
          <a:bodyPr wrap="square">
            <a:spAutoFit/>
          </a:bodyPr>
          <a:lstStyle/>
          <a:p>
            <a:pPr algn="l">
              <a:spcBef>
                <a:spcPts val="450"/>
              </a:spcBef>
              <a:spcAft>
                <a:spcPts val="450"/>
              </a:spcAft>
            </a:pPr>
            <a:r>
              <a:rPr lang="en-US" sz="1350" b="0" i="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a:solidFill>
                  <a:srgbClr val="222222"/>
                </a:solidFill>
                <a:effectLst/>
                <a:latin typeface="Arial" panose="020B0604020202020204" pitchFamily="34" charset="0"/>
              </a:rPr>
              <a:t> </a:t>
            </a:r>
          </a:p>
          <a:p>
            <a:pPr algn="l">
              <a:spcBef>
                <a:spcPts val="450"/>
              </a:spcBef>
              <a:spcAft>
                <a:spcPts val="450"/>
              </a:spcAft>
            </a:pPr>
            <a:r>
              <a:rPr lang="en-US" sz="1350" b="0" i="0">
                <a:solidFill>
                  <a:srgbClr val="000000"/>
                </a:solidFill>
                <a:effectLst/>
                <a:latin typeface="Arial" panose="020B0604020202020204" pitchFamily="34" charset="0"/>
              </a:rPr>
              <a:t>• revise any of the “how-to” text on the first pages</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000000"/>
                </a:solidFill>
                <a:effectLst/>
                <a:latin typeface="Arial" panose="020B0604020202020204" pitchFamily="34" charset="0"/>
              </a:rPr>
              <a:t>• create text placeholders within each slide</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000000"/>
                </a:solidFill>
                <a:effectLst/>
                <a:latin typeface="Arial" panose="020B0604020202020204" pitchFamily="34" charset="0"/>
              </a:rPr>
              <a:t>• need your advice on fonts – I’m thinking we should only use the “free option” fonts? (see attached)</a:t>
            </a:r>
            <a:endParaRPr lang="en-US" sz="1350" b="0" i="0">
              <a:solidFill>
                <a:srgbClr val="222222"/>
              </a:solidFill>
              <a:effectLst/>
              <a:latin typeface="Arial" panose="020B0604020202020204" pitchFamily="34" charset="0"/>
            </a:endParaRPr>
          </a:p>
          <a:p>
            <a:pPr algn="l">
              <a:spcBef>
                <a:spcPts val="450"/>
              </a:spcBef>
              <a:spcAft>
                <a:spcPts val="450"/>
              </a:spcAft>
            </a:pPr>
            <a:r>
              <a:rPr lang="en-US" sz="1350" b="0" i="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5238750"/>
            <a:ext cx="7562850" cy="228157"/>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9704545" y="4530762"/>
            <a:ext cx="1313261" cy="498439"/>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71068" y="5238685"/>
            <a:ext cx="3738008" cy="362008"/>
            <a:chOff x="94757" y="6984916"/>
            <a:chExt cx="4984011" cy="482678"/>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a:t>Royal Blue</a:t>
                </a:r>
                <a:br>
                  <a:rPr lang="en-US" sz="525"/>
                </a:br>
                <a:r>
                  <a:rPr lang="en-US" sz="450"/>
                  <a:t>R23,G69,B143</a:t>
                </a:r>
                <a:endParaRPr lang="en-US" sz="525"/>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Azure</a:t>
                </a:r>
                <a:br>
                  <a:rPr lang="en-US" sz="450"/>
                </a:br>
                <a:r>
                  <a:rPr lang="en-US" sz="45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solidFill>
                      <a:schemeClr val="tx1"/>
                    </a:solidFill>
                  </a:rPr>
                  <a:t>Sky Blue </a:t>
                </a:r>
                <a:br>
                  <a:rPr lang="en-US" sz="450">
                    <a:solidFill>
                      <a:schemeClr val="tx1"/>
                    </a:solidFill>
                  </a:rPr>
                </a:br>
                <a:r>
                  <a:rPr lang="en-US" sz="45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Violet</a:t>
                </a:r>
                <a:br>
                  <a:rPr lang="en-US" sz="450"/>
                </a:br>
                <a:r>
                  <a:rPr lang="en-US" sz="45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Orange</a:t>
                </a:r>
                <a:br>
                  <a:rPr lang="en-US" sz="450"/>
                </a:br>
                <a:r>
                  <a:rPr lang="en-US" sz="45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solidFill>
                      <a:schemeClr val="tx1"/>
                    </a:solidFill>
                  </a:rPr>
                  <a:t>Gold</a:t>
                </a:r>
                <a:br>
                  <a:rPr lang="en-US" sz="450">
                    <a:solidFill>
                      <a:schemeClr val="tx1"/>
                    </a:solidFill>
                  </a:rPr>
                </a:br>
                <a:r>
                  <a:rPr lang="en-US" sz="45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solidFill>
                      <a:schemeClr val="bg1"/>
                    </a:solidFill>
                  </a:rPr>
                  <a:t>Cranberry</a:t>
                </a:r>
                <a:br>
                  <a:rPr lang="en-US" sz="450">
                    <a:solidFill>
                      <a:schemeClr val="bg1"/>
                    </a:solidFill>
                  </a:rPr>
                </a:br>
                <a:r>
                  <a:rPr lang="en-US" sz="45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a:t>Turquoise</a:t>
                </a:r>
                <a:br>
                  <a:rPr lang="en-US" sz="450"/>
                </a:br>
                <a:r>
                  <a:rPr lang="en-US" sz="45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4757" y="6984916"/>
              <a:ext cx="1254617" cy="246222"/>
            </a:xfrm>
            <a:prstGeom prst="rect">
              <a:avLst/>
            </a:prstGeom>
            <a:noFill/>
          </p:spPr>
          <p:txBody>
            <a:bodyPr wrap="none" lIns="0" rIns="0" rtlCol="0">
              <a:spAutoFit/>
            </a:bodyPr>
            <a:lstStyle/>
            <a:p>
              <a:pPr algn="r"/>
              <a:r>
                <a:rPr lang="en-US" sz="600" b="1">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5390" y="7221372"/>
              <a:ext cx="878447" cy="246222"/>
            </a:xfrm>
            <a:prstGeom prst="rect">
              <a:avLst/>
            </a:prstGeom>
            <a:noFill/>
          </p:spPr>
          <p:txBody>
            <a:bodyPr wrap="none" lIns="0" rIns="0" rtlCol="0">
              <a:spAutoFit/>
            </a:bodyPr>
            <a:lstStyle>
              <a:defPPr>
                <a:defRPr lang="en-US"/>
              </a:defPPr>
              <a:lvl1pPr algn="r">
                <a:defRPr sz="800" b="1"/>
              </a:lvl1pPr>
            </a:lstStyle>
            <a:p>
              <a:pPr lvl="0"/>
              <a:r>
                <a:rPr lang="en-US" sz="600">
                  <a:solidFill>
                    <a:schemeClr val="tx1">
                      <a:lumMod val="65000"/>
                      <a:lumOff val="35000"/>
                    </a:schemeClr>
                  </a:solidFill>
                </a:rPr>
                <a:t>Secondary Colors</a:t>
              </a:r>
            </a:p>
          </p:txBody>
        </p:sp>
      </p:grpSp>
    </p:spTree>
    <p:extLst>
      <p:ext uri="{BB962C8B-B14F-4D97-AF65-F5344CB8AC3E}">
        <p14:creationId xmlns:p14="http://schemas.microsoft.com/office/powerpoint/2010/main" val="160780766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8.xml"/><Relationship Id="rId1" Type="http://schemas.openxmlformats.org/officeDocument/2006/relationships/tags" Target="../tags/tag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BE_iZBKgU_w"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4729726" y="258104"/>
            <a:ext cx="4166624" cy="3073935"/>
          </a:xfrm>
        </p:spPr>
        <p:txBody>
          <a:bodyPr>
            <a:normAutofit/>
          </a:bodyPr>
          <a:lstStyle/>
          <a:p>
            <a:pPr lvl="1"/>
            <a:endParaRPr lang="en-US" sz="1575" kern="1800" dirty="0">
              <a:latin typeface="Calibri" panose="020F0502020204030204" pitchFamily="34" charset="0"/>
              <a:cs typeface="Calibri" panose="020F0502020204030204" pitchFamily="34" charset="0"/>
            </a:endParaRPr>
          </a:p>
          <a:p>
            <a:pPr marL="44053" lvl="1" indent="0">
              <a:buNone/>
            </a:pPr>
            <a:endParaRPr lang="en-US" sz="1575" kern="1800" dirty="0">
              <a:latin typeface="Calibri" panose="020F0502020204030204" pitchFamily="34" charset="0"/>
              <a:cs typeface="Calibri" panose="020F0502020204030204" pitchFamily="34" charset="0"/>
            </a:endParaRPr>
          </a:p>
          <a:p>
            <a:pPr lvl="1"/>
            <a:endParaRPr lang="en-US" kern="1800" dirty="0">
              <a:latin typeface="Calibri" panose="020F0502020204030204" pitchFamily="34" charset="0"/>
              <a:cs typeface="Calibri" panose="020F0502020204030204" pitchFamily="34" charset="0"/>
            </a:endParaRPr>
          </a:p>
          <a:p>
            <a:pPr lvl="1"/>
            <a:endParaRPr lang="en-US" kern="1800" dirty="0">
              <a:latin typeface="Calibri" panose="020F0502020204030204" pitchFamily="34" charset="0"/>
              <a:cs typeface="Calibri" panose="020F0502020204030204" pitchFamily="34" charset="0"/>
            </a:endParaRPr>
          </a:p>
          <a:p>
            <a:pPr lvl="1"/>
            <a:endParaRPr lang="en-US" kern="1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895604" y="4166434"/>
            <a:ext cx="2779390" cy="467210"/>
          </a:xfrm>
        </p:spPr>
        <p:txBody>
          <a:bodyPr>
            <a:normAutofit/>
          </a:bodyPr>
          <a:lstStyle/>
          <a:p>
            <a:r>
              <a:rPr lang="en-US" sz="2100" b="1" dirty="0">
                <a:latin typeface="Arial" panose="020B0604020202020204" pitchFamily="34" charset="0"/>
                <a:cs typeface="Arial" panose="020B0604020202020204" pitchFamily="34" charset="0"/>
              </a:rPr>
              <a:t>April 10, 2024</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a:t>
            </a:fld>
            <a:endParaRPr lang="en-US" dirty="0"/>
          </a:p>
        </p:txBody>
      </p:sp>
      <p:pic>
        <p:nvPicPr>
          <p:cNvPr id="3" name="Picture 2" descr="A yellow and blue logo with a black background&#10;&#10;Description automatically generated">
            <a:extLst>
              <a:ext uri="{FF2B5EF4-FFF2-40B4-BE49-F238E27FC236}">
                <a16:creationId xmlns:a16="http://schemas.microsoft.com/office/drawing/2014/main" id="{B900ACAB-C736-44A3-353C-29AACE713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83" y="3628587"/>
            <a:ext cx="2286711" cy="1005057"/>
          </a:xfrm>
          <a:prstGeom prst="rect">
            <a:avLst/>
          </a:prstGeom>
        </p:spPr>
      </p:pic>
      <p:sp>
        <p:nvSpPr>
          <p:cNvPr id="4" name="Text Placeholder 3">
            <a:extLst>
              <a:ext uri="{FF2B5EF4-FFF2-40B4-BE49-F238E27FC236}">
                <a16:creationId xmlns:a16="http://schemas.microsoft.com/office/drawing/2014/main" id="{2DE67C17-5AC1-B9B1-8C9A-7D456B25F9FA}"/>
              </a:ext>
            </a:extLst>
          </p:cNvPr>
          <p:cNvSpPr>
            <a:spLocks noGrp="1"/>
          </p:cNvSpPr>
          <p:nvPr>
            <p:ph type="body" sz="quarter" idx="14"/>
          </p:nvPr>
        </p:nvSpPr>
        <p:spPr>
          <a:xfrm>
            <a:off x="680474" y="2571750"/>
            <a:ext cx="3733800" cy="851297"/>
          </a:xfrm>
        </p:spPr>
        <p:txBody>
          <a:bodyPr/>
          <a:lstStyle/>
          <a:p>
            <a:r>
              <a:rPr lang="en-US" dirty="0"/>
              <a:t>BRAND BASICS:</a:t>
            </a:r>
            <a:br>
              <a:rPr lang="en-US" dirty="0"/>
            </a:br>
            <a:r>
              <a:rPr lang="en-US" dirty="0"/>
              <a:t>WHY SHOULD WE CARE, AND WHAT SHOULD WE DO?</a:t>
            </a:r>
          </a:p>
        </p:txBody>
      </p:sp>
    </p:spTree>
    <p:custDataLst>
      <p:tags r:id="rId1"/>
    </p:custDataLst>
    <p:extLst>
      <p:ext uri="{BB962C8B-B14F-4D97-AF65-F5344CB8AC3E}">
        <p14:creationId xmlns:p14="http://schemas.microsoft.com/office/powerpoint/2010/main" val="360147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A13D0-E4F9-464D-D7D8-0496ACA4EBB5}"/>
              </a:ext>
            </a:extLst>
          </p:cNvPr>
          <p:cNvPicPr>
            <a:picLocks noChangeAspect="1"/>
          </p:cNvPicPr>
          <p:nvPr/>
        </p:nvPicPr>
        <p:blipFill>
          <a:blip r:embed="rId2"/>
          <a:stretch>
            <a:fillRect/>
          </a:stretch>
        </p:blipFill>
        <p:spPr>
          <a:xfrm>
            <a:off x="1677733" y="255999"/>
            <a:ext cx="6388582" cy="4631501"/>
          </a:xfrm>
          <a:prstGeom prst="rect">
            <a:avLst/>
          </a:prstGeom>
        </p:spPr>
      </p:pic>
    </p:spTree>
    <p:extLst>
      <p:ext uri="{BB962C8B-B14F-4D97-AF65-F5344CB8AC3E}">
        <p14:creationId xmlns:p14="http://schemas.microsoft.com/office/powerpoint/2010/main" val="166394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a:t>STEPS TO BEING A BRAND CHAMPION</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r>
              <a:rPr lang="en-US" dirty="0"/>
              <a:t>Take the “Our Logo: Representing Rotary” course.</a:t>
            </a:r>
          </a:p>
          <a:p>
            <a:r>
              <a:rPr lang="en-US" dirty="0"/>
              <a:t>Use the Brand Center to create your club logo.</a:t>
            </a:r>
          </a:p>
          <a:p>
            <a:r>
              <a:rPr lang="en-US" dirty="0"/>
              <a:t>Assess all your club materials to make sure they adhere to Rotary’s brand guidelines. </a:t>
            </a:r>
          </a:p>
          <a:p>
            <a:r>
              <a:rPr lang="en-US" dirty="0"/>
              <a:t>Make sure that you and your club’s members are representing our brand in the hats and shirts you wear and the materials you hand out. </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defTabSz="685800"/>
            <a:fld id="{97A94E25-127B-4C48-AF96-44BA7B823777}" type="slidenum">
              <a:rPr lang="en-US">
                <a:solidFill>
                  <a:prstClr val="black"/>
                </a:solidFill>
                <a:latin typeface="Arial" panose="020B0604020202020204"/>
              </a:rPr>
              <a:pPr defTabSz="685800"/>
              <a:t>11</a:t>
            </a:fld>
            <a:endParaRPr lang="en-US">
              <a:solidFill>
                <a:prstClr val="black"/>
              </a:solidFill>
              <a:latin typeface="Arial" panose="020B0604020202020204"/>
            </a:endParaRPr>
          </a:p>
        </p:txBody>
      </p:sp>
    </p:spTree>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prstGeom prst="rect">
            <a:avLst/>
          </a:prstGeom>
          <a:noFill/>
          <a:ln>
            <a:noFill/>
          </a:ln>
        </p:spPr>
        <p:txBody>
          <a:bodyPr spcFirstLastPara="1" vert="horz" wrap="square" lIns="26789" tIns="26789" rIns="26789" bIns="26789" rtlCol="0" anchor="ctr" anchorCtr="0">
            <a:normAutofit/>
          </a:bodyPr>
          <a:lstStyle/>
          <a:p>
            <a:pPr>
              <a:buSzPts val="6400"/>
            </a:pPr>
            <a:r>
              <a:rPr lang="en-US" dirty="0"/>
              <a:t>What is Rotary?</a:t>
            </a:r>
            <a:endParaRPr dirty="0"/>
          </a:p>
        </p:txBody>
      </p:sp>
      <p:sp>
        <p:nvSpPr>
          <p:cNvPr id="81" name="Google Shape;81;p2"/>
          <p:cNvSpPr txBox="1">
            <a:spLocks noGrp="1"/>
          </p:cNvSpPr>
          <p:nvPr>
            <p:ph idx="1"/>
          </p:nvPr>
        </p:nvSpPr>
        <p:spPr>
          <a:xfrm>
            <a:off x="572531" y="946955"/>
            <a:ext cx="8211631" cy="2969884"/>
          </a:xfrm>
          <a:prstGeom prst="rect">
            <a:avLst/>
          </a:prstGeom>
          <a:noFill/>
          <a:ln>
            <a:noFill/>
          </a:ln>
        </p:spPr>
        <p:txBody>
          <a:bodyPr spcFirstLastPara="1" vert="horz" wrap="square" lIns="26789" tIns="26789" rIns="26789" bIns="26789" rtlCol="0" anchor="ctr" anchorCtr="0">
            <a:normAutofit/>
          </a:bodyPr>
          <a:lstStyle/>
          <a:p>
            <a:pPr marL="0" indent="0">
              <a:spcBef>
                <a:spcPts val="0"/>
              </a:spcBef>
              <a:buSzPts val="2660"/>
              <a:buNone/>
            </a:pPr>
            <a:r>
              <a:rPr lang="en-US" sz="2400" dirty="0"/>
              <a:t>Rotary is a global network of 1.4 million neighbors, friends, leaders, and problem-solvers who see a world where people unite and take action to create lasting change – across the globe, in our communities, and in ourselves.</a:t>
            </a:r>
          </a:p>
          <a:p>
            <a:pPr marL="0" indent="0">
              <a:spcBef>
                <a:spcPts val="0"/>
              </a:spcBef>
              <a:buSzPts val="2660"/>
              <a:buNone/>
            </a:pPr>
            <a:endParaRPr dirty="0"/>
          </a:p>
        </p:txBody>
      </p:sp>
      <p:pic>
        <p:nvPicPr>
          <p:cNvPr id="5" name="Picture 4" descr="A group of icons with text&#10;&#10;Description automatically generated">
            <a:extLst>
              <a:ext uri="{FF2B5EF4-FFF2-40B4-BE49-F238E27FC236}">
                <a16:creationId xmlns:a16="http://schemas.microsoft.com/office/drawing/2014/main" id="{73B07BBF-FA2A-7399-B5F3-3DD7AD911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 y="3171160"/>
            <a:ext cx="9153486" cy="19723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a:t>USE OF CLUB LOGOS</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defTabSz="685800"/>
            <a:fld id="{97A94E25-127B-4C48-AF96-44BA7B823777}" type="slidenum">
              <a:rPr lang="en-US">
                <a:solidFill>
                  <a:prstClr val="black"/>
                </a:solidFill>
                <a:latin typeface="Arial" panose="020B0604020202020204"/>
              </a:rPr>
              <a:pPr defTabSz="685800"/>
              <a:t>13</a:t>
            </a:fld>
            <a:endParaRPr lang="en-US">
              <a:solidFill>
                <a:prstClr val="black"/>
              </a:solidFill>
              <a:latin typeface="Arial" panose="020B0604020202020204"/>
            </a:endParaRPr>
          </a:p>
        </p:txBody>
      </p:sp>
      <p:pic>
        <p:nvPicPr>
          <p:cNvPr id="3" name="Picture 2" descr="A group of men holding a tape&#10;&#10;Description automatically generated">
            <a:extLst>
              <a:ext uri="{FF2B5EF4-FFF2-40B4-BE49-F238E27FC236}">
                <a16:creationId xmlns:a16="http://schemas.microsoft.com/office/drawing/2014/main" id="{B612E62F-7D1B-0872-BB62-3137AC14C452}"/>
              </a:ext>
            </a:extLst>
          </p:cNvPr>
          <p:cNvPicPr>
            <a:picLocks noChangeAspect="1"/>
          </p:cNvPicPr>
          <p:nvPr/>
        </p:nvPicPr>
        <p:blipFill rotWithShape="1">
          <a:blip r:embed="rId3"/>
          <a:srcRect l="5072"/>
          <a:stretch/>
        </p:blipFill>
        <p:spPr>
          <a:xfrm>
            <a:off x="137144" y="1666647"/>
            <a:ext cx="3326487" cy="2336321"/>
          </a:xfrm>
          <a:prstGeom prst="rect">
            <a:avLst/>
          </a:prstGeom>
        </p:spPr>
      </p:pic>
      <p:pic>
        <p:nvPicPr>
          <p:cNvPr id="7" name="Picture 4" descr="A picture containing logo&#10;&#10;Description automatically generated">
            <a:extLst>
              <a:ext uri="{FF2B5EF4-FFF2-40B4-BE49-F238E27FC236}">
                <a16:creationId xmlns:a16="http://schemas.microsoft.com/office/drawing/2014/main" id="{20668982-8D62-5156-8AAF-381607170DE9}"/>
              </a:ext>
            </a:extLst>
          </p:cNvPr>
          <p:cNvPicPr>
            <a:picLocks noChangeAspect="1"/>
          </p:cNvPicPr>
          <p:nvPr/>
        </p:nvPicPr>
        <p:blipFill rotWithShape="1">
          <a:blip r:embed="rId4"/>
          <a:srcRect l="15710" t="5655" r="10876" b="15476"/>
          <a:stretch/>
        </p:blipFill>
        <p:spPr>
          <a:xfrm>
            <a:off x="6443356" y="1582746"/>
            <a:ext cx="2294244" cy="2504122"/>
          </a:xfrm>
          <a:prstGeom prst="rect">
            <a:avLst/>
          </a:prstGeom>
        </p:spPr>
      </p:pic>
      <p:pic>
        <p:nvPicPr>
          <p:cNvPr id="4" name="Picture 3" descr="A person standing next to a metal cylinder&#10;&#10;Description automatically generated">
            <a:extLst>
              <a:ext uri="{FF2B5EF4-FFF2-40B4-BE49-F238E27FC236}">
                <a16:creationId xmlns:a16="http://schemas.microsoft.com/office/drawing/2014/main" id="{0866E77E-2B18-23F3-222A-D0E1DE2D9AE9}"/>
              </a:ext>
            </a:extLst>
          </p:cNvPr>
          <p:cNvPicPr>
            <a:picLocks noChangeAspect="1"/>
          </p:cNvPicPr>
          <p:nvPr/>
        </p:nvPicPr>
        <p:blipFill rotWithShape="1">
          <a:blip r:embed="rId5"/>
          <a:srcRect l="19144" r="6757" b="337"/>
          <a:stretch/>
        </p:blipFill>
        <p:spPr>
          <a:xfrm>
            <a:off x="3553656" y="1666648"/>
            <a:ext cx="2500304" cy="2258414"/>
          </a:xfrm>
          <a:prstGeom prst="rect">
            <a:avLst/>
          </a:prstGeom>
        </p:spPr>
      </p:pic>
    </p:spTree>
    <p:extLst>
      <p:ext uri="{BB962C8B-B14F-4D97-AF65-F5344CB8AC3E}">
        <p14:creationId xmlns:p14="http://schemas.microsoft.com/office/powerpoint/2010/main" val="40654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rotary club&#10;&#10;Description automatically generated">
            <a:extLst>
              <a:ext uri="{FF2B5EF4-FFF2-40B4-BE49-F238E27FC236}">
                <a16:creationId xmlns:a16="http://schemas.microsoft.com/office/drawing/2014/main" id="{64EC6096-644A-F1CE-0AC2-F5E17A7BB9EC}"/>
              </a:ext>
            </a:extLst>
          </p:cNvPr>
          <p:cNvPicPr>
            <a:picLocks noChangeAspect="1"/>
          </p:cNvPicPr>
          <p:nvPr/>
        </p:nvPicPr>
        <p:blipFill>
          <a:blip r:embed="rId3"/>
          <a:stretch>
            <a:fillRect/>
          </a:stretch>
        </p:blipFill>
        <p:spPr>
          <a:xfrm>
            <a:off x="1890091" y="1349651"/>
            <a:ext cx="3069535" cy="3061253"/>
          </a:xfrm>
          <a:prstGeom prst="rect">
            <a:avLst/>
          </a:prstGeom>
        </p:spPr>
      </p:pic>
      <p:pic>
        <p:nvPicPr>
          <p:cNvPr id="9" name="Picture 8" descr="A yellow circle with mountains and sun&#10;&#10;Description automatically generated">
            <a:extLst>
              <a:ext uri="{FF2B5EF4-FFF2-40B4-BE49-F238E27FC236}">
                <a16:creationId xmlns:a16="http://schemas.microsoft.com/office/drawing/2014/main" id="{8A5A326B-1C0B-0616-094A-FD45C247DD63}"/>
              </a:ext>
            </a:extLst>
          </p:cNvPr>
          <p:cNvPicPr>
            <a:picLocks noChangeAspect="1"/>
          </p:cNvPicPr>
          <p:nvPr/>
        </p:nvPicPr>
        <p:blipFill>
          <a:blip r:embed="rId4"/>
          <a:stretch>
            <a:fillRect/>
          </a:stretch>
        </p:blipFill>
        <p:spPr>
          <a:xfrm>
            <a:off x="45141" y="1962563"/>
            <a:ext cx="2489753" cy="2481471"/>
          </a:xfrm>
          <a:prstGeom prst="rect">
            <a:avLst/>
          </a:prstGeom>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a:t>INCORRECT BRANDING</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defTabSz="685800"/>
            <a:fld id="{97A94E25-127B-4C48-AF96-44BA7B823777}" type="slidenum">
              <a:rPr lang="en-US">
                <a:solidFill>
                  <a:prstClr val="black"/>
                </a:solidFill>
                <a:latin typeface="Arial" panose="020B0604020202020204"/>
              </a:rPr>
              <a:pPr defTabSz="685800"/>
              <a:t>14</a:t>
            </a:fld>
            <a:endParaRPr lang="en-US">
              <a:solidFill>
                <a:prstClr val="black"/>
              </a:solidFill>
              <a:latin typeface="Arial" panose="020B0604020202020204"/>
            </a:endParaRPr>
          </a:p>
        </p:txBody>
      </p:sp>
      <p:pic>
        <p:nvPicPr>
          <p:cNvPr id="6" name="Picture 5" descr="A picture containing icon&#10;&#10;Description automatically generated">
            <a:extLst>
              <a:ext uri="{FF2B5EF4-FFF2-40B4-BE49-F238E27FC236}">
                <a16:creationId xmlns:a16="http://schemas.microsoft.com/office/drawing/2014/main" id="{B6D0E4B5-B2AA-B130-5980-4352A446AB1E}"/>
              </a:ext>
            </a:extLst>
          </p:cNvPr>
          <p:cNvPicPr>
            <a:picLocks noChangeAspect="1"/>
          </p:cNvPicPr>
          <p:nvPr/>
        </p:nvPicPr>
        <p:blipFill rotWithShape="1">
          <a:blip r:embed="rId5"/>
          <a:srcRect r="4048" b="12802"/>
          <a:stretch/>
        </p:blipFill>
        <p:spPr>
          <a:xfrm>
            <a:off x="1636730" y="1708246"/>
            <a:ext cx="3334463" cy="2994468"/>
          </a:xfrm>
          <a:prstGeom prst="rect">
            <a:avLst/>
          </a:prstGeom>
        </p:spPr>
      </p:pic>
      <p:pic>
        <p:nvPicPr>
          <p:cNvPr id="8" name="Picture 7" descr="Shape, arrow&#10;&#10;Description automatically generated">
            <a:extLst>
              <a:ext uri="{FF2B5EF4-FFF2-40B4-BE49-F238E27FC236}">
                <a16:creationId xmlns:a16="http://schemas.microsoft.com/office/drawing/2014/main" id="{871CF5B4-164E-DB74-1934-1CB6E0DA186E}"/>
              </a:ext>
            </a:extLst>
          </p:cNvPr>
          <p:cNvPicPr>
            <a:picLocks noChangeAspect="1"/>
          </p:cNvPicPr>
          <p:nvPr/>
        </p:nvPicPr>
        <p:blipFill>
          <a:blip r:embed="rId6"/>
          <a:stretch>
            <a:fillRect/>
          </a:stretch>
        </p:blipFill>
        <p:spPr>
          <a:xfrm>
            <a:off x="6872647" y="2709553"/>
            <a:ext cx="1830370" cy="214030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F77D410F-7D03-6425-66B2-C19DE509A90D}"/>
              </a:ext>
            </a:extLst>
          </p:cNvPr>
          <p:cNvPicPr>
            <a:picLocks noChangeAspect="1"/>
          </p:cNvPicPr>
          <p:nvPr/>
        </p:nvPicPr>
        <p:blipFill>
          <a:blip r:embed="rId5"/>
          <a:stretch>
            <a:fillRect/>
          </a:stretch>
        </p:blipFill>
        <p:spPr>
          <a:xfrm>
            <a:off x="-442205" y="2470246"/>
            <a:ext cx="3475121" cy="3434097"/>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4859A384-0E14-46F4-015F-65C3A797B74E}"/>
              </a:ext>
            </a:extLst>
          </p:cNvPr>
          <p:cNvPicPr>
            <a:picLocks noChangeAspect="1"/>
          </p:cNvPicPr>
          <p:nvPr/>
        </p:nvPicPr>
        <p:blipFill>
          <a:blip r:embed="rId7"/>
          <a:stretch>
            <a:fillRect/>
          </a:stretch>
        </p:blipFill>
        <p:spPr>
          <a:xfrm>
            <a:off x="5195265" y="1999698"/>
            <a:ext cx="3097697" cy="1019867"/>
          </a:xfrm>
          <a:prstGeom prst="rect">
            <a:avLst/>
          </a:prstGeom>
        </p:spPr>
      </p:pic>
      <p:cxnSp>
        <p:nvCxnSpPr>
          <p:cNvPr id="13" name="Straight Arrow Connector 12">
            <a:extLst>
              <a:ext uri="{FF2B5EF4-FFF2-40B4-BE49-F238E27FC236}">
                <a16:creationId xmlns:a16="http://schemas.microsoft.com/office/drawing/2014/main" id="{57D9B01A-3BDC-F65E-9127-D683A72FD689}"/>
              </a:ext>
            </a:extLst>
          </p:cNvPr>
          <p:cNvCxnSpPr/>
          <p:nvPr/>
        </p:nvCxnSpPr>
        <p:spPr>
          <a:xfrm>
            <a:off x="4928566" y="1545121"/>
            <a:ext cx="3314" cy="3208682"/>
          </a:xfrm>
          <a:prstGeom prst="straightConnector1">
            <a:avLst/>
          </a:prstGeom>
          <a:ln w="28575">
            <a:solidFill>
              <a:srgbClr val="00B4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4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03"/>
          <p:cNvSpPr txBox="1">
            <a:spLocks noGrp="1"/>
          </p:cNvSpPr>
          <p:nvPr>
            <p:ph type="title"/>
          </p:nvPr>
        </p:nvSpPr>
        <p:spPr>
          <a:xfrm>
            <a:off x="285750" y="1"/>
            <a:ext cx="6846413" cy="1155032"/>
          </a:xfrm>
          <a:prstGeom prst="rect">
            <a:avLst/>
          </a:prstGeom>
          <a:noFill/>
          <a:ln>
            <a:noFill/>
          </a:ln>
        </p:spPr>
        <p:txBody>
          <a:bodyPr spcFirstLastPara="1" vert="horz" wrap="square" lIns="68569" tIns="0" rIns="68569" bIns="68569" rtlCol="0" anchor="b" anchorCtr="0">
            <a:normAutofit/>
          </a:bodyPr>
          <a:lstStyle/>
          <a:p>
            <a:r>
              <a:rPr lang="en-US" b="1" dirty="0">
                <a:latin typeface="Arial" panose="020B0604020202020204" pitchFamily="34" charset="0"/>
                <a:cs typeface="Arial" panose="020B0604020202020204" pitchFamily="34" charset="0"/>
              </a:rPr>
              <a:t>INCORRECT USAGE</a:t>
            </a:r>
            <a:endParaRPr b="1" dirty="0">
              <a:latin typeface="Arial" panose="020B0604020202020204" pitchFamily="34" charset="0"/>
              <a:cs typeface="Arial" panose="020B0604020202020204" pitchFamily="34" charset="0"/>
            </a:endParaRPr>
          </a:p>
        </p:txBody>
      </p:sp>
      <p:sp>
        <p:nvSpPr>
          <p:cNvPr id="453" name="Google Shape;453;p103"/>
          <p:cNvSpPr txBox="1">
            <a:spLocks noGrp="1"/>
          </p:cNvSpPr>
          <p:nvPr>
            <p:ph type="sldNum" idx="12"/>
          </p:nvPr>
        </p:nvSpPr>
        <p:spPr>
          <a:xfrm>
            <a:off x="8737600" y="86678"/>
            <a:ext cx="317501" cy="273844"/>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15</a:t>
            </a:fld>
            <a:endParaRPr/>
          </a:p>
        </p:txBody>
      </p:sp>
      <p:pic>
        <p:nvPicPr>
          <p:cNvPr id="454" name="Google Shape;454;p103"/>
          <p:cNvPicPr preferRelativeResize="0"/>
          <p:nvPr/>
        </p:nvPicPr>
        <p:blipFill rotWithShape="1">
          <a:blip r:embed="rId3">
            <a:alphaModFix/>
          </a:blip>
          <a:srcRect/>
          <a:stretch/>
        </p:blipFill>
        <p:spPr>
          <a:xfrm>
            <a:off x="792416" y="1341786"/>
            <a:ext cx="2287302" cy="1229965"/>
          </a:xfrm>
          <a:prstGeom prst="rect">
            <a:avLst/>
          </a:prstGeom>
          <a:noFill/>
          <a:ln>
            <a:noFill/>
          </a:ln>
        </p:spPr>
      </p:pic>
      <p:pic>
        <p:nvPicPr>
          <p:cNvPr id="455" name="Google Shape;455;p103"/>
          <p:cNvPicPr preferRelativeResize="0"/>
          <p:nvPr/>
        </p:nvPicPr>
        <p:blipFill rotWithShape="1">
          <a:blip r:embed="rId4">
            <a:alphaModFix/>
          </a:blip>
          <a:srcRect/>
          <a:stretch/>
        </p:blipFill>
        <p:spPr>
          <a:xfrm>
            <a:off x="3448271" y="1341785"/>
            <a:ext cx="1659925" cy="1155032"/>
          </a:xfrm>
          <a:prstGeom prst="rect">
            <a:avLst/>
          </a:prstGeom>
          <a:noFill/>
          <a:ln>
            <a:noFill/>
          </a:ln>
        </p:spPr>
      </p:pic>
      <p:pic>
        <p:nvPicPr>
          <p:cNvPr id="456" name="Google Shape;456;p103"/>
          <p:cNvPicPr preferRelativeResize="0"/>
          <p:nvPr/>
        </p:nvPicPr>
        <p:blipFill rotWithShape="1">
          <a:blip r:embed="rId5">
            <a:alphaModFix/>
          </a:blip>
          <a:srcRect/>
          <a:stretch/>
        </p:blipFill>
        <p:spPr>
          <a:xfrm>
            <a:off x="5220266" y="1465596"/>
            <a:ext cx="1743075" cy="1057276"/>
          </a:xfrm>
          <a:prstGeom prst="rect">
            <a:avLst/>
          </a:prstGeom>
          <a:noFill/>
          <a:ln>
            <a:noFill/>
          </a:ln>
        </p:spPr>
      </p:pic>
      <p:pic>
        <p:nvPicPr>
          <p:cNvPr id="457" name="Google Shape;457;p103"/>
          <p:cNvPicPr preferRelativeResize="0"/>
          <p:nvPr/>
        </p:nvPicPr>
        <p:blipFill rotWithShape="1">
          <a:blip r:embed="rId6">
            <a:alphaModFix/>
          </a:blip>
          <a:srcRect/>
          <a:stretch/>
        </p:blipFill>
        <p:spPr>
          <a:xfrm>
            <a:off x="7417101" y="1447689"/>
            <a:ext cx="880024" cy="1155032"/>
          </a:xfrm>
          <a:prstGeom prst="rect">
            <a:avLst/>
          </a:prstGeom>
          <a:noFill/>
          <a:ln>
            <a:noFill/>
          </a:ln>
        </p:spPr>
      </p:pic>
      <p:pic>
        <p:nvPicPr>
          <p:cNvPr id="458" name="Google Shape;458;p103"/>
          <p:cNvPicPr preferRelativeResize="0"/>
          <p:nvPr/>
        </p:nvPicPr>
        <p:blipFill rotWithShape="1">
          <a:blip r:embed="rId7">
            <a:alphaModFix/>
          </a:blip>
          <a:srcRect/>
          <a:stretch/>
        </p:blipFill>
        <p:spPr>
          <a:xfrm>
            <a:off x="120903" y="2744309"/>
            <a:ext cx="1343025" cy="1352550"/>
          </a:xfrm>
          <a:prstGeom prst="rect">
            <a:avLst/>
          </a:prstGeom>
          <a:noFill/>
          <a:ln>
            <a:noFill/>
          </a:ln>
        </p:spPr>
      </p:pic>
      <p:pic>
        <p:nvPicPr>
          <p:cNvPr id="459" name="Google Shape;459;p103"/>
          <p:cNvPicPr preferRelativeResize="0"/>
          <p:nvPr/>
        </p:nvPicPr>
        <p:blipFill rotWithShape="1">
          <a:blip r:embed="rId8">
            <a:alphaModFix/>
          </a:blip>
          <a:srcRect/>
          <a:stretch/>
        </p:blipFill>
        <p:spPr>
          <a:xfrm>
            <a:off x="1776444" y="2758503"/>
            <a:ext cx="1343824" cy="1352550"/>
          </a:xfrm>
          <a:prstGeom prst="rect">
            <a:avLst/>
          </a:prstGeom>
          <a:noFill/>
          <a:ln>
            <a:noFill/>
          </a:ln>
        </p:spPr>
      </p:pic>
      <p:pic>
        <p:nvPicPr>
          <p:cNvPr id="460" name="Google Shape;460;p103"/>
          <p:cNvPicPr preferRelativeResize="0"/>
          <p:nvPr/>
        </p:nvPicPr>
        <p:blipFill rotWithShape="1">
          <a:blip r:embed="rId9">
            <a:alphaModFix/>
          </a:blip>
          <a:srcRect/>
          <a:stretch/>
        </p:blipFill>
        <p:spPr>
          <a:xfrm>
            <a:off x="3403845" y="2734722"/>
            <a:ext cx="1363096" cy="1371723"/>
          </a:xfrm>
          <a:prstGeom prst="rect">
            <a:avLst/>
          </a:prstGeom>
          <a:noFill/>
          <a:ln>
            <a:noFill/>
          </a:ln>
        </p:spPr>
      </p:pic>
      <p:pic>
        <p:nvPicPr>
          <p:cNvPr id="461" name="Google Shape;461;p103"/>
          <p:cNvPicPr preferRelativeResize="0"/>
          <p:nvPr/>
        </p:nvPicPr>
        <p:blipFill rotWithShape="1">
          <a:blip r:embed="rId10">
            <a:alphaModFix/>
          </a:blip>
          <a:srcRect/>
          <a:stretch/>
        </p:blipFill>
        <p:spPr>
          <a:xfrm>
            <a:off x="5030117" y="2880499"/>
            <a:ext cx="1951808" cy="937178"/>
          </a:xfrm>
          <a:prstGeom prst="rect">
            <a:avLst/>
          </a:prstGeom>
          <a:noFill/>
          <a:ln>
            <a:noFill/>
          </a:ln>
        </p:spPr>
      </p:pic>
      <p:pic>
        <p:nvPicPr>
          <p:cNvPr id="462" name="Google Shape;462;p103"/>
          <p:cNvPicPr preferRelativeResize="0"/>
          <p:nvPr/>
        </p:nvPicPr>
        <p:blipFill rotWithShape="1">
          <a:blip r:embed="rId11">
            <a:alphaModFix/>
          </a:blip>
          <a:srcRect/>
          <a:stretch/>
        </p:blipFill>
        <p:spPr>
          <a:xfrm>
            <a:off x="7132163" y="3127559"/>
            <a:ext cx="1847167" cy="586049"/>
          </a:xfrm>
          <a:prstGeom prst="rect">
            <a:avLst/>
          </a:prstGeom>
          <a:noFill/>
          <a:ln>
            <a:noFill/>
          </a:ln>
        </p:spPr>
      </p:pic>
      <p:pic>
        <p:nvPicPr>
          <p:cNvPr id="463" name="Google Shape;463;p103"/>
          <p:cNvPicPr preferRelativeResize="0"/>
          <p:nvPr/>
        </p:nvPicPr>
        <p:blipFill rotWithShape="1">
          <a:blip r:embed="rId12">
            <a:alphaModFix/>
          </a:blip>
          <a:srcRect/>
          <a:stretch/>
        </p:blipFill>
        <p:spPr>
          <a:xfrm>
            <a:off x="233666" y="4386848"/>
            <a:ext cx="3724275" cy="476250"/>
          </a:xfrm>
          <a:prstGeom prst="rect">
            <a:avLst/>
          </a:prstGeom>
          <a:noFill/>
          <a:ln>
            <a:noFill/>
          </a:ln>
        </p:spPr>
      </p:pic>
      <p:pic>
        <p:nvPicPr>
          <p:cNvPr id="464" name="Google Shape;464;p103"/>
          <p:cNvPicPr preferRelativeResize="0"/>
          <p:nvPr/>
        </p:nvPicPr>
        <p:blipFill rotWithShape="1">
          <a:blip r:embed="rId13">
            <a:alphaModFix/>
          </a:blip>
          <a:srcRect/>
          <a:stretch/>
        </p:blipFill>
        <p:spPr>
          <a:xfrm>
            <a:off x="3957941" y="4086225"/>
            <a:ext cx="2748917" cy="1057276"/>
          </a:xfrm>
          <a:prstGeom prst="rect">
            <a:avLst/>
          </a:prstGeom>
          <a:noFill/>
          <a:ln>
            <a:noFill/>
          </a:ln>
        </p:spPr>
      </p:pic>
      <p:pic>
        <p:nvPicPr>
          <p:cNvPr id="465" name="Google Shape;465;p103" descr="Embracing The Logo | Rotary District 5650"/>
          <p:cNvPicPr preferRelativeResize="0"/>
          <p:nvPr/>
        </p:nvPicPr>
        <p:blipFill rotWithShape="1">
          <a:blip r:embed="rId14">
            <a:alphaModFix/>
          </a:blip>
          <a:srcRect/>
          <a:stretch/>
        </p:blipFill>
        <p:spPr>
          <a:xfrm>
            <a:off x="7027522" y="3715893"/>
            <a:ext cx="1951808" cy="128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7062" y="429657"/>
            <a:ext cx="2809875" cy="655949"/>
          </a:xfrm>
          <a:prstGeom prst="rect">
            <a:avLst/>
          </a:prstGeom>
        </p:spPr>
        <p:txBody>
          <a:bodyPr vert="horz" wrap="square" lIns="0" tIns="9525" rIns="0" bIns="0" rtlCol="0" anchor="ctr">
            <a:spAutoFit/>
          </a:bodyPr>
          <a:lstStyle/>
          <a:p>
            <a:pPr marL="9525" marR="3810">
              <a:lnSpc>
                <a:spcPct val="100000"/>
              </a:lnSpc>
              <a:spcBef>
                <a:spcPts val="75"/>
              </a:spcBef>
            </a:pPr>
            <a:r>
              <a:rPr sz="2100" dirty="0">
                <a:solidFill>
                  <a:srgbClr val="000000"/>
                </a:solidFill>
                <a:latin typeface="Arial"/>
                <a:cs typeface="Arial"/>
              </a:rPr>
              <a:t>How many </a:t>
            </a:r>
            <a:r>
              <a:rPr sz="2100" spc="-8" dirty="0">
                <a:solidFill>
                  <a:srgbClr val="000000"/>
                </a:solidFill>
                <a:latin typeface="Arial"/>
                <a:cs typeface="Arial"/>
              </a:rPr>
              <a:t>branding </a:t>
            </a:r>
            <a:r>
              <a:rPr sz="2100" dirty="0">
                <a:solidFill>
                  <a:srgbClr val="000000"/>
                </a:solidFill>
                <a:latin typeface="Arial"/>
                <a:cs typeface="Arial"/>
              </a:rPr>
              <a:t>mistakes</a:t>
            </a:r>
            <a:r>
              <a:rPr sz="2100" spc="-15" dirty="0">
                <a:solidFill>
                  <a:srgbClr val="000000"/>
                </a:solidFill>
                <a:latin typeface="Arial"/>
                <a:cs typeface="Arial"/>
              </a:rPr>
              <a:t> </a:t>
            </a:r>
            <a:r>
              <a:rPr sz="2100" dirty="0">
                <a:solidFill>
                  <a:srgbClr val="000000"/>
                </a:solidFill>
                <a:latin typeface="Arial"/>
                <a:cs typeface="Arial"/>
              </a:rPr>
              <a:t>can</a:t>
            </a:r>
            <a:r>
              <a:rPr sz="2100" spc="-15" dirty="0">
                <a:solidFill>
                  <a:srgbClr val="000000"/>
                </a:solidFill>
                <a:latin typeface="Arial"/>
                <a:cs typeface="Arial"/>
              </a:rPr>
              <a:t> </a:t>
            </a:r>
            <a:r>
              <a:rPr sz="2100" dirty="0">
                <a:solidFill>
                  <a:srgbClr val="000000"/>
                </a:solidFill>
                <a:latin typeface="Arial"/>
                <a:cs typeface="Arial"/>
              </a:rPr>
              <a:t>you</a:t>
            </a:r>
            <a:r>
              <a:rPr sz="2100" spc="30" dirty="0">
                <a:solidFill>
                  <a:srgbClr val="000000"/>
                </a:solidFill>
                <a:latin typeface="Arial"/>
                <a:cs typeface="Arial"/>
              </a:rPr>
              <a:t> </a:t>
            </a:r>
            <a:r>
              <a:rPr sz="2100" spc="-8" dirty="0">
                <a:solidFill>
                  <a:srgbClr val="000000"/>
                </a:solidFill>
                <a:latin typeface="Arial"/>
                <a:cs typeface="Arial"/>
              </a:rPr>
              <a:t>spot?</a:t>
            </a:r>
            <a:endParaRPr sz="2100" dirty="0">
              <a:latin typeface="Arial"/>
              <a:cs typeface="Arial"/>
            </a:endParaRPr>
          </a:p>
        </p:txBody>
      </p:sp>
      <p:pic>
        <p:nvPicPr>
          <p:cNvPr id="3" name="object 3"/>
          <p:cNvPicPr/>
          <p:nvPr/>
        </p:nvPicPr>
        <p:blipFill>
          <a:blip r:embed="rId2" cstate="print"/>
          <a:stretch>
            <a:fillRect/>
          </a:stretch>
        </p:blipFill>
        <p:spPr>
          <a:xfrm>
            <a:off x="6145477" y="429657"/>
            <a:ext cx="2671563" cy="34579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230" y="230683"/>
            <a:ext cx="2809875" cy="655949"/>
          </a:xfrm>
          <a:prstGeom prst="rect">
            <a:avLst/>
          </a:prstGeom>
        </p:spPr>
        <p:txBody>
          <a:bodyPr vert="horz" wrap="square" lIns="0" tIns="9525" rIns="0" bIns="0" rtlCol="0" anchor="ctr">
            <a:spAutoFit/>
          </a:bodyPr>
          <a:lstStyle/>
          <a:p>
            <a:pPr marL="9525" marR="3810">
              <a:lnSpc>
                <a:spcPct val="100000"/>
              </a:lnSpc>
              <a:spcBef>
                <a:spcPts val="75"/>
              </a:spcBef>
            </a:pPr>
            <a:r>
              <a:rPr sz="2100" dirty="0">
                <a:solidFill>
                  <a:srgbClr val="000000"/>
                </a:solidFill>
                <a:latin typeface="Arial"/>
                <a:cs typeface="Arial"/>
              </a:rPr>
              <a:t>How many </a:t>
            </a:r>
            <a:r>
              <a:rPr sz="2100" spc="-8" dirty="0">
                <a:solidFill>
                  <a:srgbClr val="000000"/>
                </a:solidFill>
                <a:latin typeface="Arial"/>
                <a:cs typeface="Arial"/>
              </a:rPr>
              <a:t>branding </a:t>
            </a:r>
            <a:r>
              <a:rPr sz="2100" dirty="0">
                <a:solidFill>
                  <a:srgbClr val="000000"/>
                </a:solidFill>
                <a:latin typeface="Arial"/>
                <a:cs typeface="Arial"/>
              </a:rPr>
              <a:t>mistakes</a:t>
            </a:r>
            <a:r>
              <a:rPr sz="2100" spc="-15" dirty="0">
                <a:solidFill>
                  <a:srgbClr val="000000"/>
                </a:solidFill>
                <a:latin typeface="Arial"/>
                <a:cs typeface="Arial"/>
              </a:rPr>
              <a:t> </a:t>
            </a:r>
            <a:r>
              <a:rPr sz="2100" dirty="0">
                <a:solidFill>
                  <a:srgbClr val="000000"/>
                </a:solidFill>
                <a:latin typeface="Arial"/>
                <a:cs typeface="Arial"/>
              </a:rPr>
              <a:t>can</a:t>
            </a:r>
            <a:r>
              <a:rPr sz="2100" spc="-15" dirty="0">
                <a:solidFill>
                  <a:srgbClr val="000000"/>
                </a:solidFill>
                <a:latin typeface="Arial"/>
                <a:cs typeface="Arial"/>
              </a:rPr>
              <a:t> </a:t>
            </a:r>
            <a:r>
              <a:rPr sz="2100" dirty="0">
                <a:solidFill>
                  <a:srgbClr val="000000"/>
                </a:solidFill>
                <a:latin typeface="Arial"/>
                <a:cs typeface="Arial"/>
              </a:rPr>
              <a:t>you</a:t>
            </a:r>
            <a:r>
              <a:rPr sz="2100" spc="30" dirty="0">
                <a:solidFill>
                  <a:srgbClr val="000000"/>
                </a:solidFill>
                <a:latin typeface="Arial"/>
                <a:cs typeface="Arial"/>
              </a:rPr>
              <a:t> </a:t>
            </a:r>
            <a:r>
              <a:rPr sz="2100" spc="-8" dirty="0">
                <a:solidFill>
                  <a:srgbClr val="000000"/>
                </a:solidFill>
                <a:latin typeface="Arial"/>
                <a:cs typeface="Arial"/>
              </a:rPr>
              <a:t>spot?</a:t>
            </a:r>
            <a:endParaRPr sz="2100">
              <a:latin typeface="Arial"/>
              <a:cs typeface="Arial"/>
            </a:endParaRPr>
          </a:p>
        </p:txBody>
      </p:sp>
      <p:sp>
        <p:nvSpPr>
          <p:cNvPr id="3" name="object 3"/>
          <p:cNvSpPr txBox="1"/>
          <p:nvPr/>
        </p:nvSpPr>
        <p:spPr>
          <a:xfrm>
            <a:off x="316230" y="1143772"/>
            <a:ext cx="4112895" cy="3125856"/>
          </a:xfrm>
          <a:prstGeom prst="rect">
            <a:avLst/>
          </a:prstGeom>
        </p:spPr>
        <p:txBody>
          <a:bodyPr vert="horz" wrap="square" lIns="0" tIns="9525" rIns="0" bIns="0" rtlCol="0">
            <a:spAutoFit/>
          </a:bodyPr>
          <a:lstStyle/>
          <a:p>
            <a:pPr marL="224314" indent="-214789">
              <a:spcBef>
                <a:spcPts val="75"/>
              </a:spcBef>
              <a:buChar char="•"/>
              <a:tabLst>
                <a:tab pos="224314" algn="l"/>
              </a:tabLst>
            </a:pPr>
            <a:r>
              <a:rPr sz="1350" dirty="0">
                <a:latin typeface="Arial"/>
                <a:cs typeface="Arial"/>
              </a:rPr>
              <a:t>Always</a:t>
            </a:r>
            <a:r>
              <a:rPr sz="1350" spc="23" dirty="0">
                <a:latin typeface="Arial"/>
                <a:cs typeface="Arial"/>
              </a:rPr>
              <a:t> </a:t>
            </a:r>
            <a:r>
              <a:rPr sz="1350" dirty="0">
                <a:latin typeface="Arial"/>
                <a:cs typeface="Arial"/>
              </a:rPr>
              <a:t>use</a:t>
            </a:r>
            <a:r>
              <a:rPr sz="1350" spc="-30" dirty="0">
                <a:latin typeface="Arial"/>
                <a:cs typeface="Arial"/>
              </a:rPr>
              <a:t> </a:t>
            </a:r>
            <a:r>
              <a:rPr sz="1350" dirty="0">
                <a:latin typeface="Arial"/>
                <a:cs typeface="Arial"/>
              </a:rPr>
              <a:t>your</a:t>
            </a:r>
            <a:r>
              <a:rPr sz="1350" spc="4" dirty="0">
                <a:latin typeface="Arial"/>
                <a:cs typeface="Arial"/>
              </a:rPr>
              <a:t> </a:t>
            </a:r>
            <a:r>
              <a:rPr sz="1350" dirty="0">
                <a:latin typeface="Arial"/>
                <a:cs typeface="Arial"/>
              </a:rPr>
              <a:t>club</a:t>
            </a:r>
            <a:r>
              <a:rPr sz="1350" spc="-30" dirty="0">
                <a:latin typeface="Arial"/>
                <a:cs typeface="Arial"/>
              </a:rPr>
              <a:t> </a:t>
            </a:r>
            <a:r>
              <a:rPr sz="1350" spc="-8" dirty="0">
                <a:latin typeface="Arial"/>
                <a:cs typeface="Arial"/>
              </a:rPr>
              <a:t>identifier</a:t>
            </a:r>
            <a:endParaRPr sz="1350" dirty="0">
              <a:latin typeface="Arial"/>
              <a:cs typeface="Arial"/>
            </a:endParaRPr>
          </a:p>
          <a:p>
            <a:pPr marL="224314" indent="-214789">
              <a:buChar char="•"/>
              <a:tabLst>
                <a:tab pos="224314" algn="l"/>
              </a:tabLst>
            </a:pPr>
            <a:r>
              <a:rPr sz="1350" dirty="0">
                <a:latin typeface="Arial"/>
                <a:cs typeface="Arial"/>
              </a:rPr>
              <a:t>In</a:t>
            </a:r>
            <a:r>
              <a:rPr sz="1350" spc="-23" dirty="0">
                <a:latin typeface="Arial"/>
                <a:cs typeface="Arial"/>
              </a:rPr>
              <a:t> </a:t>
            </a:r>
            <a:r>
              <a:rPr sz="1350" dirty="0">
                <a:latin typeface="Arial"/>
                <a:cs typeface="Arial"/>
              </a:rPr>
              <a:t>naming</a:t>
            </a:r>
            <a:r>
              <a:rPr sz="1350" spc="-30" dirty="0">
                <a:latin typeface="Arial"/>
                <a:cs typeface="Arial"/>
              </a:rPr>
              <a:t> </a:t>
            </a:r>
            <a:r>
              <a:rPr sz="1350" dirty="0">
                <a:latin typeface="Arial"/>
                <a:cs typeface="Arial"/>
              </a:rPr>
              <a:t>events,</a:t>
            </a:r>
            <a:r>
              <a:rPr sz="1350" spc="-8" dirty="0">
                <a:latin typeface="Arial"/>
                <a:cs typeface="Arial"/>
              </a:rPr>
              <a:t> </a:t>
            </a:r>
            <a:r>
              <a:rPr sz="1350" dirty="0">
                <a:latin typeface="Arial"/>
                <a:cs typeface="Arial"/>
              </a:rPr>
              <a:t>fundraisers</a:t>
            </a:r>
            <a:r>
              <a:rPr sz="1350" spc="-26" dirty="0">
                <a:latin typeface="Arial"/>
                <a:cs typeface="Arial"/>
              </a:rPr>
              <a:t> </a:t>
            </a:r>
            <a:r>
              <a:rPr sz="1350" dirty="0">
                <a:latin typeface="Arial"/>
                <a:cs typeface="Arial"/>
              </a:rPr>
              <a:t>use</a:t>
            </a:r>
            <a:r>
              <a:rPr sz="1350" spc="-11" dirty="0">
                <a:latin typeface="Arial"/>
                <a:cs typeface="Arial"/>
              </a:rPr>
              <a:t> </a:t>
            </a:r>
            <a:r>
              <a:rPr sz="1350" dirty="0">
                <a:latin typeface="Arial"/>
                <a:cs typeface="Arial"/>
              </a:rPr>
              <a:t>your</a:t>
            </a:r>
            <a:r>
              <a:rPr sz="1350" spc="19" dirty="0">
                <a:latin typeface="Arial"/>
                <a:cs typeface="Arial"/>
              </a:rPr>
              <a:t> </a:t>
            </a:r>
            <a:r>
              <a:rPr sz="1350" dirty="0">
                <a:latin typeface="Arial"/>
                <a:cs typeface="Arial"/>
              </a:rPr>
              <a:t>club</a:t>
            </a:r>
            <a:r>
              <a:rPr sz="1350" spc="-11" dirty="0">
                <a:latin typeface="Arial"/>
                <a:cs typeface="Arial"/>
              </a:rPr>
              <a:t> </a:t>
            </a:r>
            <a:r>
              <a:rPr sz="1350" spc="-15" dirty="0">
                <a:latin typeface="Arial"/>
                <a:cs typeface="Arial"/>
              </a:rPr>
              <a:t>name</a:t>
            </a:r>
            <a:endParaRPr sz="1350" dirty="0">
              <a:latin typeface="Arial"/>
              <a:cs typeface="Arial"/>
            </a:endParaRPr>
          </a:p>
          <a:p>
            <a:pPr marL="224314" marR="12859" indent="-215265">
              <a:buChar char="•"/>
              <a:tabLst>
                <a:tab pos="224314" algn="l"/>
              </a:tabLst>
            </a:pPr>
            <a:r>
              <a:rPr sz="1350" dirty="0">
                <a:latin typeface="Arial"/>
                <a:cs typeface="Arial"/>
              </a:rPr>
              <a:t>Don’t</a:t>
            </a:r>
            <a:r>
              <a:rPr sz="1350" spc="-15" dirty="0">
                <a:latin typeface="Arial"/>
                <a:cs typeface="Arial"/>
              </a:rPr>
              <a:t> </a:t>
            </a:r>
            <a:r>
              <a:rPr sz="1350" dirty="0">
                <a:latin typeface="Arial"/>
                <a:cs typeface="Arial"/>
              </a:rPr>
              <a:t>use</a:t>
            </a:r>
            <a:r>
              <a:rPr sz="1350" spc="-8"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Mark</a:t>
            </a:r>
            <a:r>
              <a:rPr sz="1350" spc="-8" dirty="0">
                <a:latin typeface="Arial"/>
                <a:cs typeface="Arial"/>
              </a:rPr>
              <a:t> </a:t>
            </a:r>
            <a:r>
              <a:rPr sz="1350" dirty="0">
                <a:latin typeface="Arial"/>
                <a:cs typeface="Arial"/>
              </a:rPr>
              <a:t>of</a:t>
            </a:r>
            <a:r>
              <a:rPr sz="1350" spc="-11" dirty="0">
                <a:latin typeface="Arial"/>
                <a:cs typeface="Arial"/>
              </a:rPr>
              <a:t> </a:t>
            </a:r>
            <a:r>
              <a:rPr sz="1350" dirty="0">
                <a:latin typeface="Arial"/>
                <a:cs typeface="Arial"/>
              </a:rPr>
              <a:t>Excellence</a:t>
            </a:r>
            <a:r>
              <a:rPr sz="1350" spc="-8" dirty="0">
                <a:latin typeface="Arial"/>
                <a:cs typeface="Arial"/>
              </a:rPr>
              <a:t> </a:t>
            </a:r>
            <a:r>
              <a:rPr sz="1350" dirty="0">
                <a:latin typeface="Arial"/>
                <a:cs typeface="Arial"/>
              </a:rPr>
              <a:t>as</a:t>
            </a:r>
            <a:r>
              <a:rPr sz="1350" spc="-8" dirty="0">
                <a:latin typeface="Arial"/>
                <a:cs typeface="Arial"/>
              </a:rPr>
              <a:t> </a:t>
            </a:r>
            <a:r>
              <a:rPr sz="1350" dirty="0">
                <a:latin typeface="Arial"/>
                <a:cs typeface="Arial"/>
              </a:rPr>
              <a:t>a</a:t>
            </a:r>
            <a:r>
              <a:rPr sz="1350" spc="-8" dirty="0">
                <a:latin typeface="Arial"/>
                <a:cs typeface="Arial"/>
              </a:rPr>
              <a:t> replacement </a:t>
            </a:r>
            <a:r>
              <a:rPr sz="1350" dirty="0">
                <a:latin typeface="Arial"/>
                <a:cs typeface="Arial"/>
              </a:rPr>
              <a:t>for</a:t>
            </a:r>
            <a:r>
              <a:rPr sz="1350" spc="-26" dirty="0">
                <a:latin typeface="Arial"/>
                <a:cs typeface="Arial"/>
              </a:rPr>
              <a:t> </a:t>
            </a:r>
            <a:r>
              <a:rPr sz="1350" dirty="0">
                <a:latin typeface="Arial"/>
                <a:cs typeface="Arial"/>
              </a:rPr>
              <a:t>letters,</a:t>
            </a:r>
            <a:r>
              <a:rPr sz="1350" spc="-4" dirty="0">
                <a:latin typeface="Arial"/>
                <a:cs typeface="Arial"/>
              </a:rPr>
              <a:t> </a:t>
            </a:r>
            <a:r>
              <a:rPr sz="1350" dirty="0">
                <a:latin typeface="Arial"/>
                <a:cs typeface="Arial"/>
              </a:rPr>
              <a:t>numbers</a:t>
            </a:r>
            <a:r>
              <a:rPr sz="1350" spc="-19" dirty="0">
                <a:latin typeface="Arial"/>
                <a:cs typeface="Arial"/>
              </a:rPr>
              <a:t> </a:t>
            </a:r>
            <a:r>
              <a:rPr sz="1350" dirty="0">
                <a:latin typeface="Arial"/>
                <a:cs typeface="Arial"/>
              </a:rPr>
              <a:t>or</a:t>
            </a:r>
            <a:r>
              <a:rPr sz="1350" spc="-4" dirty="0">
                <a:latin typeface="Arial"/>
                <a:cs typeface="Arial"/>
              </a:rPr>
              <a:t> </a:t>
            </a:r>
            <a:r>
              <a:rPr sz="1350" dirty="0">
                <a:latin typeface="Arial"/>
                <a:cs typeface="Arial"/>
              </a:rPr>
              <a:t>to</a:t>
            </a:r>
            <a:r>
              <a:rPr sz="1350" spc="-8" dirty="0">
                <a:latin typeface="Arial"/>
                <a:cs typeface="Arial"/>
              </a:rPr>
              <a:t> </a:t>
            </a:r>
            <a:r>
              <a:rPr sz="1350" dirty="0">
                <a:latin typeface="Arial"/>
                <a:cs typeface="Arial"/>
              </a:rPr>
              <a:t>replace</a:t>
            </a:r>
            <a:r>
              <a:rPr sz="1350" spc="-8" dirty="0">
                <a:latin typeface="Arial"/>
                <a:cs typeface="Arial"/>
              </a:rPr>
              <a:t> </a:t>
            </a:r>
            <a:r>
              <a:rPr sz="1350" dirty="0">
                <a:latin typeface="Arial"/>
                <a:cs typeface="Arial"/>
              </a:rPr>
              <a:t>a</a:t>
            </a:r>
            <a:r>
              <a:rPr sz="1350" spc="-8" dirty="0">
                <a:latin typeface="Arial"/>
                <a:cs typeface="Arial"/>
              </a:rPr>
              <a:t> wheel</a:t>
            </a:r>
            <a:endParaRPr sz="1350" dirty="0">
              <a:latin typeface="Arial"/>
              <a:cs typeface="Arial"/>
            </a:endParaRPr>
          </a:p>
          <a:p>
            <a:pPr marL="224314" indent="-214789">
              <a:buChar char="•"/>
              <a:tabLst>
                <a:tab pos="224314" algn="l"/>
              </a:tabLst>
            </a:pPr>
            <a:r>
              <a:rPr sz="1350" dirty="0">
                <a:latin typeface="Arial"/>
                <a:cs typeface="Arial"/>
              </a:rPr>
              <a:t>Don’t</a:t>
            </a:r>
            <a:r>
              <a:rPr sz="1350" spc="-19" dirty="0">
                <a:latin typeface="Arial"/>
                <a:cs typeface="Arial"/>
              </a:rPr>
              <a:t> </a:t>
            </a:r>
            <a:r>
              <a:rPr sz="1350" dirty="0">
                <a:latin typeface="Arial"/>
                <a:cs typeface="Arial"/>
              </a:rPr>
              <a:t>change</a:t>
            </a:r>
            <a:r>
              <a:rPr sz="1350" spc="-11"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color</a:t>
            </a:r>
            <a:r>
              <a:rPr sz="1350" spc="-11" dirty="0">
                <a:latin typeface="Arial"/>
                <a:cs typeface="Arial"/>
              </a:rPr>
              <a:t> </a:t>
            </a:r>
            <a:r>
              <a:rPr sz="1350" dirty="0">
                <a:latin typeface="Arial"/>
                <a:cs typeface="Arial"/>
              </a:rPr>
              <a:t>of</a:t>
            </a:r>
            <a:r>
              <a:rPr sz="1350" spc="-11"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Rotary</a:t>
            </a:r>
            <a:r>
              <a:rPr sz="1350" spc="-11" dirty="0">
                <a:latin typeface="Arial"/>
                <a:cs typeface="Arial"/>
              </a:rPr>
              <a:t> </a:t>
            </a:r>
            <a:r>
              <a:rPr sz="1350" spc="-15" dirty="0">
                <a:latin typeface="Arial"/>
                <a:cs typeface="Arial"/>
              </a:rPr>
              <a:t>logo</a:t>
            </a:r>
            <a:endParaRPr sz="1350" dirty="0">
              <a:latin typeface="Arial"/>
              <a:cs typeface="Arial"/>
            </a:endParaRPr>
          </a:p>
          <a:p>
            <a:pPr marL="224314" marR="1167765" indent="-215265">
              <a:buChar char="•"/>
              <a:tabLst>
                <a:tab pos="224314" algn="l"/>
              </a:tabLst>
            </a:pPr>
            <a:r>
              <a:rPr sz="1350" dirty="0">
                <a:latin typeface="Arial"/>
                <a:cs typeface="Arial"/>
              </a:rPr>
              <a:t>The</a:t>
            </a:r>
            <a:r>
              <a:rPr sz="1350" spc="-19" dirty="0">
                <a:latin typeface="Arial"/>
                <a:cs typeface="Arial"/>
              </a:rPr>
              <a:t> </a:t>
            </a:r>
            <a:r>
              <a:rPr sz="1350" dirty="0">
                <a:latin typeface="Arial"/>
                <a:cs typeface="Arial"/>
              </a:rPr>
              <a:t>yearly</a:t>
            </a:r>
            <a:r>
              <a:rPr sz="1350" spc="19" dirty="0">
                <a:latin typeface="Arial"/>
                <a:cs typeface="Arial"/>
              </a:rPr>
              <a:t> </a:t>
            </a:r>
            <a:r>
              <a:rPr sz="1350" dirty="0">
                <a:latin typeface="Arial"/>
                <a:cs typeface="Arial"/>
              </a:rPr>
              <a:t>theme</a:t>
            </a:r>
            <a:r>
              <a:rPr sz="1350" spc="-26" dirty="0">
                <a:latin typeface="Arial"/>
                <a:cs typeface="Arial"/>
              </a:rPr>
              <a:t> </a:t>
            </a:r>
            <a:r>
              <a:rPr sz="1350" dirty="0">
                <a:latin typeface="Arial"/>
                <a:cs typeface="Arial"/>
              </a:rPr>
              <a:t>is</a:t>
            </a:r>
            <a:r>
              <a:rPr sz="1350" spc="-8" dirty="0">
                <a:latin typeface="Arial"/>
                <a:cs typeface="Arial"/>
              </a:rPr>
              <a:t> </a:t>
            </a:r>
            <a:r>
              <a:rPr sz="1350" dirty="0">
                <a:latin typeface="Arial"/>
                <a:cs typeface="Arial"/>
              </a:rPr>
              <a:t>only</a:t>
            </a:r>
            <a:r>
              <a:rPr sz="1350" spc="-11" dirty="0">
                <a:latin typeface="Arial"/>
                <a:cs typeface="Arial"/>
              </a:rPr>
              <a:t> </a:t>
            </a:r>
            <a:r>
              <a:rPr sz="1350" dirty="0">
                <a:latin typeface="Arial"/>
                <a:cs typeface="Arial"/>
              </a:rPr>
              <a:t>for</a:t>
            </a:r>
            <a:r>
              <a:rPr sz="1350" spc="-19" dirty="0">
                <a:latin typeface="Arial"/>
                <a:cs typeface="Arial"/>
              </a:rPr>
              <a:t> </a:t>
            </a:r>
            <a:r>
              <a:rPr sz="1350" spc="-8" dirty="0">
                <a:latin typeface="Arial"/>
                <a:cs typeface="Arial"/>
              </a:rPr>
              <a:t>internal communications</a:t>
            </a:r>
            <a:endParaRPr sz="1350" dirty="0">
              <a:latin typeface="Arial"/>
              <a:cs typeface="Arial"/>
            </a:endParaRPr>
          </a:p>
          <a:p>
            <a:pPr marL="224314" indent="-214789">
              <a:buChar char="•"/>
              <a:tabLst>
                <a:tab pos="224314" algn="l"/>
              </a:tabLst>
            </a:pPr>
            <a:r>
              <a:rPr sz="1350" dirty="0">
                <a:latin typeface="Arial"/>
                <a:cs typeface="Arial"/>
              </a:rPr>
              <a:t>Don’t</a:t>
            </a:r>
            <a:r>
              <a:rPr sz="1350" spc="-19" dirty="0">
                <a:latin typeface="Arial"/>
                <a:cs typeface="Arial"/>
              </a:rPr>
              <a:t> </a:t>
            </a:r>
            <a:r>
              <a:rPr sz="1350" dirty="0">
                <a:latin typeface="Arial"/>
                <a:cs typeface="Arial"/>
              </a:rPr>
              <a:t>use</a:t>
            </a:r>
            <a:r>
              <a:rPr sz="1350" spc="-11"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legacy</a:t>
            </a:r>
            <a:r>
              <a:rPr sz="1350" spc="-11" dirty="0">
                <a:latin typeface="Arial"/>
                <a:cs typeface="Arial"/>
              </a:rPr>
              <a:t> </a:t>
            </a:r>
            <a:r>
              <a:rPr sz="1350" dirty="0">
                <a:latin typeface="Arial"/>
                <a:cs typeface="Arial"/>
              </a:rPr>
              <a:t>“old”</a:t>
            </a:r>
            <a:r>
              <a:rPr sz="1350" spc="-8" dirty="0">
                <a:latin typeface="Arial"/>
                <a:cs typeface="Arial"/>
              </a:rPr>
              <a:t> </a:t>
            </a:r>
            <a:r>
              <a:rPr sz="1350" dirty="0">
                <a:latin typeface="Arial"/>
                <a:cs typeface="Arial"/>
              </a:rPr>
              <a:t>Rotary</a:t>
            </a:r>
            <a:r>
              <a:rPr sz="1350" spc="-23" dirty="0">
                <a:latin typeface="Arial"/>
                <a:cs typeface="Arial"/>
              </a:rPr>
              <a:t> </a:t>
            </a:r>
            <a:r>
              <a:rPr sz="1350" spc="-8" dirty="0">
                <a:latin typeface="Arial"/>
                <a:cs typeface="Arial"/>
              </a:rPr>
              <a:t>Wheel</a:t>
            </a:r>
            <a:endParaRPr sz="1350" dirty="0">
              <a:latin typeface="Arial"/>
              <a:cs typeface="Arial"/>
            </a:endParaRPr>
          </a:p>
          <a:p>
            <a:pPr marL="224314" marR="3810" indent="-215265">
              <a:buChar char="•"/>
              <a:tabLst>
                <a:tab pos="224314" algn="l"/>
              </a:tabLst>
            </a:pPr>
            <a:r>
              <a:rPr sz="1350" dirty="0">
                <a:latin typeface="Arial"/>
                <a:cs typeface="Arial"/>
              </a:rPr>
              <a:t>Don’t</a:t>
            </a:r>
            <a:r>
              <a:rPr sz="1350" spc="-30" dirty="0">
                <a:latin typeface="Arial"/>
                <a:cs typeface="Arial"/>
              </a:rPr>
              <a:t> </a:t>
            </a:r>
            <a:r>
              <a:rPr sz="1350" dirty="0">
                <a:latin typeface="Arial"/>
                <a:cs typeface="Arial"/>
              </a:rPr>
              <a:t>change</a:t>
            </a:r>
            <a:r>
              <a:rPr sz="1350" spc="-26" dirty="0">
                <a:latin typeface="Arial"/>
                <a:cs typeface="Arial"/>
              </a:rPr>
              <a:t> </a:t>
            </a:r>
            <a:r>
              <a:rPr sz="1350" dirty="0">
                <a:latin typeface="Arial"/>
                <a:cs typeface="Arial"/>
              </a:rPr>
              <a:t>the</a:t>
            </a:r>
            <a:r>
              <a:rPr sz="1350" spc="-26" dirty="0">
                <a:latin typeface="Arial"/>
                <a:cs typeface="Arial"/>
              </a:rPr>
              <a:t> </a:t>
            </a:r>
            <a:r>
              <a:rPr sz="1350" spc="-8" dirty="0">
                <a:latin typeface="Arial"/>
                <a:cs typeface="Arial"/>
              </a:rPr>
              <a:t>opacity,</a:t>
            </a:r>
            <a:r>
              <a:rPr sz="1350" dirty="0">
                <a:latin typeface="Arial"/>
                <a:cs typeface="Arial"/>
              </a:rPr>
              <a:t> watermark,</a:t>
            </a:r>
            <a:r>
              <a:rPr sz="1350" spc="-23" dirty="0">
                <a:latin typeface="Arial"/>
                <a:cs typeface="Arial"/>
              </a:rPr>
              <a:t> </a:t>
            </a:r>
            <a:r>
              <a:rPr sz="1350" dirty="0">
                <a:latin typeface="Arial"/>
                <a:cs typeface="Arial"/>
              </a:rPr>
              <a:t>cut</a:t>
            </a:r>
            <a:r>
              <a:rPr sz="1350" spc="-23" dirty="0">
                <a:latin typeface="Arial"/>
                <a:cs typeface="Arial"/>
              </a:rPr>
              <a:t> </a:t>
            </a:r>
            <a:r>
              <a:rPr sz="1350" dirty="0">
                <a:latin typeface="Arial"/>
                <a:cs typeface="Arial"/>
              </a:rPr>
              <a:t>off</a:t>
            </a:r>
            <a:r>
              <a:rPr sz="1350" spc="-23" dirty="0">
                <a:latin typeface="Arial"/>
                <a:cs typeface="Arial"/>
              </a:rPr>
              <a:t> </a:t>
            </a:r>
            <a:r>
              <a:rPr sz="1350" spc="-19" dirty="0">
                <a:latin typeface="Arial"/>
                <a:cs typeface="Arial"/>
              </a:rPr>
              <a:t>any </a:t>
            </a:r>
            <a:r>
              <a:rPr sz="1350" dirty="0">
                <a:latin typeface="Arial"/>
                <a:cs typeface="Arial"/>
              </a:rPr>
              <a:t>part</a:t>
            </a:r>
            <a:r>
              <a:rPr sz="1350" spc="-15" dirty="0">
                <a:latin typeface="Arial"/>
                <a:cs typeface="Arial"/>
              </a:rPr>
              <a:t> </a:t>
            </a:r>
            <a:r>
              <a:rPr sz="1350" dirty="0">
                <a:latin typeface="Arial"/>
                <a:cs typeface="Arial"/>
              </a:rPr>
              <a:t>of</a:t>
            </a:r>
            <a:r>
              <a:rPr sz="1350" spc="-11"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Mark</a:t>
            </a:r>
            <a:r>
              <a:rPr sz="1350" spc="-8" dirty="0">
                <a:latin typeface="Arial"/>
                <a:cs typeface="Arial"/>
              </a:rPr>
              <a:t> </a:t>
            </a:r>
            <a:r>
              <a:rPr sz="1350" dirty="0">
                <a:latin typeface="Arial"/>
                <a:cs typeface="Arial"/>
              </a:rPr>
              <a:t>of</a:t>
            </a:r>
            <a:r>
              <a:rPr sz="1350" spc="-11" dirty="0">
                <a:latin typeface="Arial"/>
                <a:cs typeface="Arial"/>
              </a:rPr>
              <a:t> </a:t>
            </a:r>
            <a:r>
              <a:rPr sz="1350" dirty="0">
                <a:latin typeface="Arial"/>
                <a:cs typeface="Arial"/>
              </a:rPr>
              <a:t>Excellence</a:t>
            </a:r>
            <a:r>
              <a:rPr sz="1350" spc="-11" dirty="0">
                <a:latin typeface="Arial"/>
                <a:cs typeface="Arial"/>
              </a:rPr>
              <a:t> </a:t>
            </a:r>
            <a:r>
              <a:rPr sz="1350" dirty="0">
                <a:latin typeface="Arial"/>
                <a:cs typeface="Arial"/>
              </a:rPr>
              <a:t>or</a:t>
            </a:r>
            <a:r>
              <a:rPr sz="1350" spc="-4" dirty="0">
                <a:latin typeface="Arial"/>
                <a:cs typeface="Arial"/>
              </a:rPr>
              <a:t> </a:t>
            </a:r>
            <a:r>
              <a:rPr sz="1350" dirty="0">
                <a:latin typeface="Arial"/>
                <a:cs typeface="Arial"/>
              </a:rPr>
              <a:t>put</a:t>
            </a:r>
            <a:r>
              <a:rPr sz="1350" spc="-8" dirty="0">
                <a:latin typeface="Arial"/>
                <a:cs typeface="Arial"/>
              </a:rPr>
              <a:t> </a:t>
            </a:r>
            <a:r>
              <a:rPr sz="1350" dirty="0">
                <a:latin typeface="Arial"/>
                <a:cs typeface="Arial"/>
              </a:rPr>
              <a:t>text</a:t>
            </a:r>
            <a:r>
              <a:rPr sz="1350" spc="-8" dirty="0">
                <a:latin typeface="Arial"/>
                <a:cs typeface="Arial"/>
              </a:rPr>
              <a:t> </a:t>
            </a:r>
            <a:r>
              <a:rPr sz="1350" dirty="0">
                <a:latin typeface="Arial"/>
                <a:cs typeface="Arial"/>
              </a:rPr>
              <a:t>or</a:t>
            </a:r>
            <a:r>
              <a:rPr sz="1350" spc="-4" dirty="0">
                <a:latin typeface="Arial"/>
                <a:cs typeface="Arial"/>
              </a:rPr>
              <a:t> </a:t>
            </a:r>
            <a:r>
              <a:rPr sz="1350" spc="-8" dirty="0">
                <a:latin typeface="Arial"/>
                <a:cs typeface="Arial"/>
              </a:rPr>
              <a:t>images </a:t>
            </a:r>
            <a:r>
              <a:rPr sz="1350" dirty="0">
                <a:latin typeface="Arial"/>
                <a:cs typeface="Arial"/>
              </a:rPr>
              <a:t>over</a:t>
            </a:r>
            <a:r>
              <a:rPr sz="1350" spc="-15" dirty="0">
                <a:latin typeface="Arial"/>
                <a:cs typeface="Arial"/>
              </a:rPr>
              <a:t> </a:t>
            </a:r>
            <a:r>
              <a:rPr sz="1350" dirty="0">
                <a:latin typeface="Arial"/>
                <a:cs typeface="Arial"/>
              </a:rPr>
              <a:t>the</a:t>
            </a:r>
            <a:r>
              <a:rPr sz="1350" spc="-11" dirty="0">
                <a:latin typeface="Arial"/>
                <a:cs typeface="Arial"/>
              </a:rPr>
              <a:t> </a:t>
            </a:r>
            <a:r>
              <a:rPr sz="1350" dirty="0">
                <a:latin typeface="Arial"/>
                <a:cs typeface="Arial"/>
              </a:rPr>
              <a:t>Mark</a:t>
            </a:r>
            <a:r>
              <a:rPr sz="1350" spc="-11" dirty="0">
                <a:latin typeface="Arial"/>
                <a:cs typeface="Arial"/>
              </a:rPr>
              <a:t> </a:t>
            </a:r>
            <a:r>
              <a:rPr sz="1350" dirty="0">
                <a:latin typeface="Arial"/>
                <a:cs typeface="Arial"/>
              </a:rPr>
              <a:t>of</a:t>
            </a:r>
            <a:r>
              <a:rPr sz="1350" spc="-11" dirty="0">
                <a:latin typeface="Arial"/>
                <a:cs typeface="Arial"/>
              </a:rPr>
              <a:t> </a:t>
            </a:r>
            <a:r>
              <a:rPr sz="1350" dirty="0">
                <a:latin typeface="Arial"/>
                <a:cs typeface="Arial"/>
              </a:rPr>
              <a:t>Excellence</a:t>
            </a:r>
            <a:r>
              <a:rPr sz="1350" spc="-11" dirty="0">
                <a:latin typeface="Arial"/>
                <a:cs typeface="Arial"/>
              </a:rPr>
              <a:t> </a:t>
            </a:r>
            <a:r>
              <a:rPr sz="1350" dirty="0">
                <a:latin typeface="Arial"/>
                <a:cs typeface="Arial"/>
              </a:rPr>
              <a:t>or</a:t>
            </a:r>
            <a:r>
              <a:rPr sz="1350" spc="-4" dirty="0">
                <a:latin typeface="Arial"/>
                <a:cs typeface="Arial"/>
              </a:rPr>
              <a:t> </a:t>
            </a:r>
            <a:r>
              <a:rPr sz="1350" spc="-8" dirty="0">
                <a:latin typeface="Arial"/>
                <a:cs typeface="Arial"/>
              </a:rPr>
              <a:t>Masterbrand Signature</a:t>
            </a:r>
            <a:endParaRPr sz="1350" dirty="0">
              <a:latin typeface="Arial"/>
              <a:cs typeface="Arial"/>
            </a:endParaRPr>
          </a:p>
          <a:p>
            <a:pPr marL="224314" marR="99060" indent="-215265">
              <a:buChar char="•"/>
              <a:tabLst>
                <a:tab pos="224314" algn="l"/>
              </a:tabLst>
            </a:pPr>
            <a:r>
              <a:rPr sz="1350" dirty="0">
                <a:latin typeface="Arial"/>
                <a:cs typeface="Arial"/>
              </a:rPr>
              <a:t>Lockups</a:t>
            </a:r>
            <a:r>
              <a:rPr sz="1350" spc="-45" dirty="0">
                <a:latin typeface="Arial"/>
                <a:cs typeface="Arial"/>
              </a:rPr>
              <a:t> </a:t>
            </a:r>
            <a:r>
              <a:rPr sz="1350" dirty="0">
                <a:latin typeface="Arial"/>
                <a:cs typeface="Arial"/>
              </a:rPr>
              <a:t>are</a:t>
            </a:r>
            <a:r>
              <a:rPr sz="1350" spc="-23" dirty="0">
                <a:latin typeface="Arial"/>
                <a:cs typeface="Arial"/>
              </a:rPr>
              <a:t> </a:t>
            </a:r>
            <a:r>
              <a:rPr sz="1350" dirty="0">
                <a:latin typeface="Arial"/>
                <a:cs typeface="Arial"/>
              </a:rPr>
              <a:t>only</a:t>
            </a:r>
            <a:r>
              <a:rPr sz="1350" spc="-23" dirty="0">
                <a:latin typeface="Arial"/>
                <a:cs typeface="Arial"/>
              </a:rPr>
              <a:t> </a:t>
            </a:r>
            <a:r>
              <a:rPr sz="1350" dirty="0">
                <a:latin typeface="Arial"/>
                <a:cs typeface="Arial"/>
              </a:rPr>
              <a:t>used</a:t>
            </a:r>
            <a:r>
              <a:rPr sz="1350" spc="-23" dirty="0">
                <a:latin typeface="Arial"/>
                <a:cs typeface="Arial"/>
              </a:rPr>
              <a:t> </a:t>
            </a:r>
            <a:r>
              <a:rPr sz="1350" dirty="0">
                <a:latin typeface="Arial"/>
                <a:cs typeface="Arial"/>
              </a:rPr>
              <a:t>to</a:t>
            </a:r>
            <a:r>
              <a:rPr sz="1350" spc="-23" dirty="0">
                <a:latin typeface="Arial"/>
                <a:cs typeface="Arial"/>
              </a:rPr>
              <a:t> </a:t>
            </a:r>
            <a:r>
              <a:rPr sz="1350" dirty="0">
                <a:latin typeface="Arial"/>
                <a:cs typeface="Arial"/>
              </a:rPr>
              <a:t>partner,</a:t>
            </a:r>
            <a:r>
              <a:rPr sz="1350" spc="-19" dirty="0">
                <a:latin typeface="Arial"/>
                <a:cs typeface="Arial"/>
              </a:rPr>
              <a:t> </a:t>
            </a:r>
            <a:r>
              <a:rPr sz="1350" dirty="0">
                <a:latin typeface="Arial"/>
                <a:cs typeface="Arial"/>
              </a:rPr>
              <a:t>event,</a:t>
            </a:r>
            <a:r>
              <a:rPr sz="1350" spc="-19" dirty="0">
                <a:latin typeface="Arial"/>
                <a:cs typeface="Arial"/>
              </a:rPr>
              <a:t> </a:t>
            </a:r>
            <a:r>
              <a:rPr sz="1350" spc="-8" dirty="0">
                <a:latin typeface="Arial"/>
                <a:cs typeface="Arial"/>
              </a:rPr>
              <a:t>program, </a:t>
            </a:r>
            <a:r>
              <a:rPr sz="1350" dirty="0">
                <a:latin typeface="Arial"/>
                <a:cs typeface="Arial"/>
              </a:rPr>
              <a:t>or</a:t>
            </a:r>
            <a:r>
              <a:rPr sz="1350" spc="-15" dirty="0">
                <a:latin typeface="Arial"/>
                <a:cs typeface="Arial"/>
              </a:rPr>
              <a:t> </a:t>
            </a:r>
            <a:r>
              <a:rPr sz="1350" dirty="0">
                <a:latin typeface="Arial"/>
                <a:cs typeface="Arial"/>
              </a:rPr>
              <a:t>sponsor’s</a:t>
            </a:r>
            <a:r>
              <a:rPr sz="1350" spc="4" dirty="0">
                <a:latin typeface="Arial"/>
                <a:cs typeface="Arial"/>
              </a:rPr>
              <a:t> </a:t>
            </a:r>
            <a:r>
              <a:rPr sz="1350" dirty="0">
                <a:latin typeface="Arial"/>
                <a:cs typeface="Arial"/>
              </a:rPr>
              <a:t>logo</a:t>
            </a:r>
            <a:r>
              <a:rPr sz="1350" spc="-11" dirty="0">
                <a:latin typeface="Arial"/>
                <a:cs typeface="Arial"/>
              </a:rPr>
              <a:t> </a:t>
            </a:r>
            <a:r>
              <a:rPr sz="1350" dirty="0">
                <a:latin typeface="Arial"/>
                <a:cs typeface="Arial"/>
              </a:rPr>
              <a:t>or</a:t>
            </a:r>
            <a:r>
              <a:rPr sz="1350" spc="-8" dirty="0">
                <a:latin typeface="Arial"/>
                <a:cs typeface="Arial"/>
              </a:rPr>
              <a:t> </a:t>
            </a:r>
            <a:r>
              <a:rPr sz="1350" dirty="0">
                <a:latin typeface="Arial"/>
                <a:cs typeface="Arial"/>
              </a:rPr>
              <a:t>name</a:t>
            </a:r>
            <a:r>
              <a:rPr sz="1350" spc="-26" dirty="0">
                <a:latin typeface="Arial"/>
                <a:cs typeface="Arial"/>
              </a:rPr>
              <a:t> </a:t>
            </a:r>
            <a:r>
              <a:rPr sz="1350" dirty="0">
                <a:latin typeface="Arial"/>
                <a:cs typeface="Arial"/>
              </a:rPr>
              <a:t>to</a:t>
            </a:r>
            <a:r>
              <a:rPr sz="1350" spc="-11" dirty="0">
                <a:latin typeface="Arial"/>
                <a:cs typeface="Arial"/>
              </a:rPr>
              <a:t> </a:t>
            </a:r>
            <a:r>
              <a:rPr sz="1350" dirty="0">
                <a:latin typeface="Arial"/>
                <a:cs typeface="Arial"/>
              </a:rPr>
              <a:t>show</a:t>
            </a:r>
            <a:r>
              <a:rPr sz="1350" spc="-4" dirty="0">
                <a:latin typeface="Arial"/>
                <a:cs typeface="Arial"/>
              </a:rPr>
              <a:t> </a:t>
            </a:r>
            <a:r>
              <a:rPr sz="1350" dirty="0">
                <a:latin typeface="Arial"/>
                <a:cs typeface="Arial"/>
              </a:rPr>
              <a:t>your</a:t>
            </a:r>
            <a:r>
              <a:rPr sz="1350" spc="23" dirty="0">
                <a:latin typeface="Arial"/>
                <a:cs typeface="Arial"/>
              </a:rPr>
              <a:t> </a:t>
            </a:r>
            <a:r>
              <a:rPr sz="1350" spc="-8" dirty="0">
                <a:latin typeface="Arial"/>
                <a:cs typeface="Arial"/>
              </a:rPr>
              <a:t>club’s </a:t>
            </a:r>
            <a:r>
              <a:rPr sz="1350" dirty="0">
                <a:latin typeface="Arial"/>
                <a:cs typeface="Arial"/>
              </a:rPr>
              <a:t>affiliation</a:t>
            </a:r>
            <a:r>
              <a:rPr sz="1350" spc="-60" dirty="0">
                <a:latin typeface="Arial"/>
                <a:cs typeface="Arial"/>
              </a:rPr>
              <a:t> </a:t>
            </a:r>
            <a:r>
              <a:rPr sz="1350" dirty="0">
                <a:latin typeface="Arial"/>
                <a:cs typeface="Arial"/>
              </a:rPr>
              <a:t>with</a:t>
            </a:r>
            <a:r>
              <a:rPr sz="1350" spc="4" dirty="0">
                <a:latin typeface="Arial"/>
                <a:cs typeface="Arial"/>
              </a:rPr>
              <a:t> </a:t>
            </a:r>
            <a:r>
              <a:rPr sz="1350" dirty="0">
                <a:latin typeface="Arial"/>
                <a:cs typeface="Arial"/>
              </a:rPr>
              <a:t>the</a:t>
            </a:r>
            <a:r>
              <a:rPr sz="1350" spc="-26" dirty="0">
                <a:latin typeface="Arial"/>
                <a:cs typeface="Arial"/>
              </a:rPr>
              <a:t> </a:t>
            </a:r>
            <a:r>
              <a:rPr sz="1350" dirty="0">
                <a:latin typeface="Arial"/>
                <a:cs typeface="Arial"/>
              </a:rPr>
              <a:t>other</a:t>
            </a:r>
            <a:r>
              <a:rPr sz="1350" spc="-19" dirty="0">
                <a:latin typeface="Arial"/>
                <a:cs typeface="Arial"/>
              </a:rPr>
              <a:t> </a:t>
            </a:r>
            <a:r>
              <a:rPr sz="1350" spc="-8" dirty="0">
                <a:latin typeface="Arial"/>
                <a:cs typeface="Arial"/>
              </a:rPr>
              <a:t>entity,</a:t>
            </a:r>
            <a:r>
              <a:rPr sz="1350" spc="19" dirty="0">
                <a:latin typeface="Arial"/>
                <a:cs typeface="Arial"/>
              </a:rPr>
              <a:t> </a:t>
            </a:r>
            <a:r>
              <a:rPr sz="1350" dirty="0">
                <a:latin typeface="Arial"/>
                <a:cs typeface="Arial"/>
              </a:rPr>
              <a:t>not</a:t>
            </a:r>
            <a:r>
              <a:rPr sz="1350" spc="-23" dirty="0">
                <a:latin typeface="Arial"/>
                <a:cs typeface="Arial"/>
              </a:rPr>
              <a:t> </a:t>
            </a:r>
            <a:r>
              <a:rPr sz="1350" dirty="0">
                <a:latin typeface="Arial"/>
                <a:cs typeface="Arial"/>
              </a:rPr>
              <a:t>for</a:t>
            </a:r>
            <a:r>
              <a:rPr sz="1350" spc="-34" dirty="0">
                <a:latin typeface="Arial"/>
                <a:cs typeface="Arial"/>
              </a:rPr>
              <a:t> </a:t>
            </a:r>
            <a:r>
              <a:rPr sz="1350" dirty="0">
                <a:latin typeface="Arial"/>
                <a:cs typeface="Arial"/>
              </a:rPr>
              <a:t>a</a:t>
            </a:r>
            <a:r>
              <a:rPr sz="1350" spc="-23" dirty="0">
                <a:latin typeface="Arial"/>
                <a:cs typeface="Arial"/>
              </a:rPr>
              <a:t> </a:t>
            </a:r>
            <a:r>
              <a:rPr sz="1350" dirty="0">
                <a:latin typeface="Arial"/>
                <a:cs typeface="Arial"/>
              </a:rPr>
              <a:t>tag</a:t>
            </a:r>
            <a:r>
              <a:rPr sz="1350" spc="-23" dirty="0">
                <a:latin typeface="Arial"/>
                <a:cs typeface="Arial"/>
              </a:rPr>
              <a:t> </a:t>
            </a:r>
            <a:r>
              <a:rPr sz="1350" spc="-15" dirty="0">
                <a:latin typeface="Arial"/>
                <a:cs typeface="Arial"/>
              </a:rPr>
              <a:t>line</a:t>
            </a:r>
            <a:endParaRPr sz="1350" dirty="0">
              <a:latin typeface="Arial"/>
              <a:cs typeface="Arial"/>
            </a:endParaRPr>
          </a:p>
        </p:txBody>
      </p:sp>
      <p:pic>
        <p:nvPicPr>
          <p:cNvPr id="4" name="object 4"/>
          <p:cNvPicPr/>
          <p:nvPr/>
        </p:nvPicPr>
        <p:blipFill>
          <a:blip r:embed="rId2" cstate="print"/>
          <a:stretch>
            <a:fillRect/>
          </a:stretch>
        </p:blipFill>
        <p:spPr>
          <a:xfrm>
            <a:off x="4716781" y="1"/>
            <a:ext cx="3973829" cy="51434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350B3C8-DABC-40BD-8F3A-CE57A6C73C43}"/>
              </a:ext>
            </a:extLst>
          </p:cNvPr>
          <p:cNvSpPr>
            <a:spLocks noGrp="1"/>
          </p:cNvSpPr>
          <p:nvPr>
            <p:ph type="body" sz="quarter" idx="14"/>
          </p:nvPr>
        </p:nvSpPr>
        <p:spPr>
          <a:xfrm>
            <a:off x="235105" y="2146101"/>
            <a:ext cx="4152900" cy="851297"/>
          </a:xfrm>
        </p:spPr>
        <p:txBody>
          <a:bodyPr/>
          <a:lstStyle/>
          <a:p>
            <a:r>
              <a:rPr lang="en-US" dirty="0"/>
              <a:t>HOW to Promote rotary</a:t>
            </a:r>
          </a:p>
        </p:txBody>
      </p:sp>
      <p:pic>
        <p:nvPicPr>
          <p:cNvPr id="3" name="Picture 2" descr="Graphical user interface, application&#10;&#10;Description automatically generated">
            <a:extLst>
              <a:ext uri="{FF2B5EF4-FFF2-40B4-BE49-F238E27FC236}">
                <a16:creationId xmlns:a16="http://schemas.microsoft.com/office/drawing/2014/main" id="{B82F94A1-8513-4487-847C-68F472905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534" y="285025"/>
            <a:ext cx="2769837" cy="4573451"/>
          </a:xfrm>
          <a:prstGeom prst="rect">
            <a:avLst/>
          </a:prstGeom>
        </p:spPr>
      </p:pic>
    </p:spTree>
    <p:custDataLst>
      <p:tags r:id="rId1"/>
    </p:custDataLst>
    <p:extLst>
      <p:ext uri="{BB962C8B-B14F-4D97-AF65-F5344CB8AC3E}">
        <p14:creationId xmlns:p14="http://schemas.microsoft.com/office/powerpoint/2010/main" val="374362198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Google Shape;304;g287ceb7b39c_0_166"/>
          <p:cNvGraphicFramePr/>
          <p:nvPr/>
        </p:nvGraphicFramePr>
        <p:xfrm>
          <a:off x="547900" y="747642"/>
          <a:ext cx="7464716" cy="4579370"/>
        </p:xfrm>
        <a:graphic>
          <a:graphicData uri="http://schemas.openxmlformats.org/drawingml/2006/table">
            <a:tbl>
              <a:tblPr>
                <a:noFill/>
              </a:tblPr>
              <a:tblGrid>
                <a:gridCol w="1066388">
                  <a:extLst>
                    <a:ext uri="{9D8B030D-6E8A-4147-A177-3AD203B41FA5}">
                      <a16:colId xmlns:a16="http://schemas.microsoft.com/office/drawing/2014/main" val="20000"/>
                    </a:ext>
                  </a:extLst>
                </a:gridCol>
                <a:gridCol w="1066388">
                  <a:extLst>
                    <a:ext uri="{9D8B030D-6E8A-4147-A177-3AD203B41FA5}">
                      <a16:colId xmlns:a16="http://schemas.microsoft.com/office/drawing/2014/main" val="20001"/>
                    </a:ext>
                  </a:extLst>
                </a:gridCol>
                <a:gridCol w="1066388">
                  <a:extLst>
                    <a:ext uri="{9D8B030D-6E8A-4147-A177-3AD203B41FA5}">
                      <a16:colId xmlns:a16="http://schemas.microsoft.com/office/drawing/2014/main" val="20002"/>
                    </a:ext>
                  </a:extLst>
                </a:gridCol>
                <a:gridCol w="1066388">
                  <a:extLst>
                    <a:ext uri="{9D8B030D-6E8A-4147-A177-3AD203B41FA5}">
                      <a16:colId xmlns:a16="http://schemas.microsoft.com/office/drawing/2014/main" val="20003"/>
                    </a:ext>
                  </a:extLst>
                </a:gridCol>
                <a:gridCol w="1066388">
                  <a:extLst>
                    <a:ext uri="{9D8B030D-6E8A-4147-A177-3AD203B41FA5}">
                      <a16:colId xmlns:a16="http://schemas.microsoft.com/office/drawing/2014/main" val="20004"/>
                    </a:ext>
                  </a:extLst>
                </a:gridCol>
                <a:gridCol w="1066388">
                  <a:extLst>
                    <a:ext uri="{9D8B030D-6E8A-4147-A177-3AD203B41FA5}">
                      <a16:colId xmlns:a16="http://schemas.microsoft.com/office/drawing/2014/main" val="20005"/>
                    </a:ext>
                  </a:extLst>
                </a:gridCol>
                <a:gridCol w="1066388">
                  <a:extLst>
                    <a:ext uri="{9D8B030D-6E8A-4147-A177-3AD203B41FA5}">
                      <a16:colId xmlns:a16="http://schemas.microsoft.com/office/drawing/2014/main" val="20006"/>
                    </a:ext>
                  </a:extLst>
                </a:gridCol>
              </a:tblGrid>
              <a:tr h="210927">
                <a:tc>
                  <a:txBody>
                    <a:bodyPr/>
                    <a:lstStyle/>
                    <a:p>
                      <a:pPr marL="0" marR="0" lvl="0" indent="0" algn="ctr" rtl="0">
                        <a:lnSpc>
                          <a:spcPct val="119000"/>
                        </a:lnSpc>
                        <a:spcBef>
                          <a:spcPts val="0"/>
                        </a:spcBef>
                        <a:spcAft>
                          <a:spcPts val="0"/>
                        </a:spcAft>
                        <a:buNone/>
                      </a:pPr>
                      <a:r>
                        <a:rPr lang="en-US" sz="1100" b="1" u="none" strike="noStrike" cap="none">
                          <a:solidFill>
                            <a:srgbClr val="000000"/>
                          </a:solidFill>
                          <a:latin typeface="Arial"/>
                          <a:ea typeface="Arial"/>
                          <a:cs typeface="Arial"/>
                          <a:sym typeface="Arial"/>
                        </a:rPr>
                        <a:t>S</a:t>
                      </a:r>
                      <a:r>
                        <a:rPr lang="en-US" sz="800" b="1" u="none" strike="noStrike" cap="none">
                          <a:solidFill>
                            <a:srgbClr val="000000"/>
                          </a:solidFill>
                          <a:latin typeface="Arial"/>
                          <a:ea typeface="Arial"/>
                          <a:cs typeface="Arial"/>
                          <a:sym typeface="Arial"/>
                        </a:rPr>
                        <a:t>unday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Monday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Tuesday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Wednesday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Thursday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Friday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ctr" rtl="0">
                        <a:lnSpc>
                          <a:spcPct val="119000"/>
                        </a:lnSpc>
                        <a:spcBef>
                          <a:spcPts val="0"/>
                        </a:spcBef>
                        <a:spcAft>
                          <a:spcPts val="0"/>
                        </a:spcAft>
                        <a:buNone/>
                      </a:pPr>
                      <a:r>
                        <a:rPr lang="en-US" sz="800" b="1" u="none" strike="noStrike" cap="none">
                          <a:solidFill>
                            <a:srgbClr val="000000"/>
                          </a:solidFill>
                          <a:latin typeface="Arial"/>
                          <a:ea typeface="Arial"/>
                          <a:cs typeface="Arial"/>
                          <a:sym typeface="Arial"/>
                        </a:rPr>
                        <a:t>Saturday</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0"/>
                  </a:ext>
                </a:extLst>
              </a:tr>
              <a:tr h="819813">
                <a:tc>
                  <a:txBody>
                    <a:bodyPr/>
                    <a:lstStyle/>
                    <a:p>
                      <a:pPr marL="0" marR="0" lvl="0" indent="0" algn="l" rtl="0">
                        <a:lnSpc>
                          <a:spcPct val="119000"/>
                        </a:lnSpc>
                        <a:spcBef>
                          <a:spcPts val="0"/>
                        </a:spcBef>
                        <a:spcAft>
                          <a:spcPts val="0"/>
                        </a:spcAft>
                        <a:buNone/>
                      </a:pPr>
                      <a:r>
                        <a:rPr lang="en-US" sz="800" u="none" strike="noStrike" cap="none" dirty="0">
                          <a:solidFill>
                            <a:srgbClr val="000000"/>
                          </a:solidFill>
                          <a:latin typeface="Arial"/>
                          <a:ea typeface="Arial"/>
                          <a:cs typeface="Arial"/>
                          <a:sym typeface="Arial"/>
                        </a:rPr>
                        <a:t>1</a:t>
                      </a:r>
                      <a:endParaRPr sz="700" u="none" strike="noStrike" cap="none" dirty="0">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dirty="0">
                          <a:solidFill>
                            <a:srgbClr val="000000"/>
                          </a:solidFill>
                          <a:latin typeface="Arial"/>
                          <a:ea typeface="Arial"/>
                          <a:cs typeface="Arial"/>
                          <a:sym typeface="Arial"/>
                        </a:rPr>
                        <a:t>Invite to “like” us</a:t>
                      </a:r>
                      <a:endParaRPr sz="700" u="none" strike="noStrike" cap="none" dirty="0">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dirty="0">
                          <a:solidFill>
                            <a:srgbClr val="000000"/>
                          </a:solidFill>
                          <a:latin typeface="Arial"/>
                          <a:ea typeface="Arial"/>
                          <a:cs typeface="Arial"/>
                          <a:sym typeface="Arial"/>
                        </a:rPr>
                        <a:t> </a:t>
                      </a:r>
                      <a:endParaRPr sz="700" u="none" strike="noStrike" cap="none" dirty="0">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Join us tomorrow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as we welcome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speaker….</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 </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3</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Photo from the meeting w/ caption Members “check in” at meeting.</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4 </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Featured member photo &amp; why they love Rotary</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 </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5.</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Throwback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Thursday photo from older project or retired members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6</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Foundation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Friday focus on 1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of the 6 Areas of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Focus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7</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Link to new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content on club’s website</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1"/>
                  </a:ext>
                </a:extLst>
              </a:tr>
              <a:tr h="797625">
                <a:tc>
                  <a:txBody>
                    <a:bodyPr/>
                    <a:lstStyle/>
                    <a:p>
                      <a:pPr marL="0" marR="0" lvl="0" indent="0" algn="l" rtl="0">
                        <a:lnSpc>
                          <a:spcPct val="119000"/>
                        </a:lnSpc>
                        <a:spcBef>
                          <a:spcPts val="0"/>
                        </a:spcBef>
                        <a:spcAft>
                          <a:spcPts val="0"/>
                        </a:spcAft>
                        <a:buNone/>
                      </a:pPr>
                      <a:r>
                        <a:rPr lang="en-US" sz="800" u="none" strike="noStrike" cap="none" dirty="0">
                          <a:solidFill>
                            <a:srgbClr val="000000"/>
                          </a:solidFill>
                          <a:latin typeface="Arial"/>
                          <a:ea typeface="Arial"/>
                          <a:cs typeface="Arial"/>
                          <a:sym typeface="Arial"/>
                        </a:rPr>
                        <a:t>8</a:t>
                      </a:r>
                      <a:endParaRPr sz="700" u="none" strike="noStrike" cap="none" dirty="0">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dirty="0">
                          <a:solidFill>
                            <a:srgbClr val="000000"/>
                          </a:solidFill>
                          <a:latin typeface="Arial"/>
                          <a:ea typeface="Arial"/>
                          <a:cs typeface="Arial"/>
                          <a:sym typeface="Arial"/>
                        </a:rPr>
                        <a:t>Shout out to </a:t>
                      </a:r>
                      <a:br>
                        <a:rPr lang="en-US" sz="800" u="none" strike="noStrike" cap="none" dirty="0">
                          <a:solidFill>
                            <a:srgbClr val="000000"/>
                          </a:solidFill>
                          <a:latin typeface="Arial"/>
                          <a:ea typeface="Arial"/>
                          <a:cs typeface="Arial"/>
                          <a:sym typeface="Arial"/>
                        </a:rPr>
                      </a:br>
                      <a:r>
                        <a:rPr lang="en-US" sz="800" u="none" strike="noStrike" cap="none" dirty="0">
                          <a:solidFill>
                            <a:srgbClr val="000000"/>
                          </a:solidFill>
                          <a:latin typeface="Arial"/>
                          <a:ea typeface="Arial"/>
                          <a:cs typeface="Arial"/>
                          <a:sym typeface="Arial"/>
                        </a:rPr>
                        <a:t>another club with link</a:t>
                      </a:r>
                      <a:endParaRPr sz="700" u="none" strike="noStrike" cap="none" dirty="0">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dirty="0">
                          <a:solidFill>
                            <a:srgbClr val="000000"/>
                          </a:solidFill>
                          <a:latin typeface="Arial"/>
                          <a:ea typeface="Arial"/>
                          <a:cs typeface="Arial"/>
                          <a:sym typeface="Arial"/>
                        </a:rPr>
                        <a:t>9</a:t>
                      </a:r>
                      <a:endParaRPr sz="700" u="none" strike="noStrike" cap="none" dirty="0">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dirty="0">
                          <a:solidFill>
                            <a:srgbClr val="000000"/>
                          </a:solidFill>
                          <a:latin typeface="Arial"/>
                          <a:ea typeface="Arial"/>
                          <a:cs typeface="Arial"/>
                          <a:sym typeface="Arial"/>
                        </a:rPr>
                        <a:t>We can’t wait for our meeting </a:t>
                      </a:r>
                      <a:br>
                        <a:rPr lang="en-US" sz="800" u="none" strike="noStrike" cap="none" dirty="0">
                          <a:solidFill>
                            <a:srgbClr val="000000"/>
                          </a:solidFill>
                          <a:latin typeface="Arial"/>
                          <a:ea typeface="Arial"/>
                          <a:cs typeface="Arial"/>
                          <a:sym typeface="Arial"/>
                        </a:rPr>
                      </a:br>
                      <a:r>
                        <a:rPr lang="en-US" sz="800" u="none" strike="noStrike" cap="none" dirty="0">
                          <a:solidFill>
                            <a:srgbClr val="000000"/>
                          </a:solidFill>
                          <a:latin typeface="Arial"/>
                          <a:ea typeface="Arial"/>
                          <a:cs typeface="Arial"/>
                          <a:sym typeface="Arial"/>
                        </a:rPr>
                        <a:t>tomorrow…</a:t>
                      </a:r>
                      <a:endParaRPr sz="700" u="none" strike="noStrike" cap="none" dirty="0">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10</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Photo from the meeting w/ caption Members “check in” at meeting.</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11</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Event promo</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12</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Interested in joining Rotary? Join us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on Tuesdays at noon at…</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13</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Foundation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Friday focus on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Rotary partners worldwide</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14</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Meet our newest member...</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2"/>
                  </a:ext>
                </a:extLst>
              </a:tr>
              <a:tr h="762663">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15</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Change cover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photo</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16</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Join us tomorrow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as we welcome speaker….</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17</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Photo from the meeting w/ caption Members “check in” at meeting.</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18</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Link to District news story</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 </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19</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Throwback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Thursday photo from older project or retired members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20</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Foundation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Friday focus on 1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of the 6 Areas of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Focus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21</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Event promo</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3"/>
                  </a:ext>
                </a:extLst>
              </a:tr>
              <a:tr h="859219">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22</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Change profile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photo</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23</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Interested in joining us tomorrow for lunch? Our speaker is...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24</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Photo from the meeting w/ caption Members “check in” at meeting.</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25</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Event reminder</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26</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Curious about what we do? Check out our website...</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 </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27</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Today’s the day for our event…</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28</a:t>
                      </a:r>
                      <a:endParaRPr sz="7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Upload photo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album from event and tag photos</a:t>
                      </a:r>
                      <a:endParaRPr sz="7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4"/>
                  </a:ext>
                </a:extLst>
              </a:tr>
              <a:tr h="859219">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29</a:t>
                      </a:r>
                      <a:endParaRPr sz="8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Thank you to event sponsors</a:t>
                      </a:r>
                      <a:endParaRPr sz="8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30</a:t>
                      </a:r>
                      <a:endParaRPr sz="8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Thank you to event attendees and </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results</a:t>
                      </a:r>
                      <a:endParaRPr sz="80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None/>
                      </a:pPr>
                      <a:r>
                        <a:rPr lang="en-US" sz="800" u="none" strike="noStrike" cap="none">
                          <a:solidFill>
                            <a:srgbClr val="000000"/>
                          </a:solidFill>
                          <a:latin typeface="Arial"/>
                          <a:ea typeface="Arial"/>
                          <a:cs typeface="Arial"/>
                          <a:sym typeface="Arial"/>
                        </a:rPr>
                        <a:t> </a:t>
                      </a:r>
                      <a:endParaRPr sz="8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800" u="none" strike="noStrike" cap="none">
                          <a:solidFill>
                            <a:srgbClr val="000000"/>
                          </a:solidFill>
                          <a:latin typeface="Arial"/>
                          <a:ea typeface="Arial"/>
                          <a:cs typeface="Arial"/>
                          <a:sym typeface="Arial"/>
                        </a:rPr>
                        <a:t>31</a:t>
                      </a:r>
                      <a:br>
                        <a:rPr lang="en-US" sz="800" u="none" strike="noStrike" cap="none">
                          <a:solidFill>
                            <a:srgbClr val="000000"/>
                          </a:solidFill>
                          <a:latin typeface="Arial"/>
                          <a:ea typeface="Arial"/>
                          <a:cs typeface="Arial"/>
                          <a:sym typeface="Arial"/>
                        </a:rPr>
                      </a:br>
                      <a:r>
                        <a:rPr lang="en-US" sz="800" u="none" strike="noStrike" cap="none">
                          <a:solidFill>
                            <a:srgbClr val="000000"/>
                          </a:solidFill>
                          <a:latin typeface="Arial"/>
                          <a:ea typeface="Arial"/>
                          <a:cs typeface="Arial"/>
                          <a:sym typeface="Arial"/>
                        </a:rPr>
                        <a:t>Photo from the meeting w/ caption Members “check in” at meeting.</a:t>
                      </a:r>
                      <a:endParaRPr sz="800" u="none" strike="noStrike" cap="none">
                        <a:solidFill>
                          <a:srgbClr val="000000"/>
                        </a:solidFill>
                        <a:latin typeface="Arial"/>
                        <a:ea typeface="Arial"/>
                        <a:cs typeface="Arial"/>
                        <a:sym typeface="Arial"/>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600" u="none" strike="noStrike" cap="none">
                          <a:solidFill>
                            <a:srgbClr val="000000"/>
                          </a:solidFill>
                          <a:latin typeface="Arial"/>
                          <a:ea typeface="Arial"/>
                          <a:cs typeface="Arial"/>
                          <a:sym typeface="Arial"/>
                        </a:rPr>
                        <a:t> </a:t>
                      </a:r>
                      <a:endParaRPr sz="500" u="none" strike="noStrike" cap="none">
                        <a:solidFill>
                          <a:srgbClr val="000000"/>
                        </a:solidFill>
                        <a:latin typeface="Calibri"/>
                        <a:ea typeface="Calibri"/>
                        <a:cs typeface="Calibri"/>
                        <a:sym typeface="Calibri"/>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600" u="none" strike="noStrike" cap="none">
                          <a:solidFill>
                            <a:srgbClr val="000000"/>
                          </a:solidFill>
                          <a:latin typeface="Arial"/>
                          <a:ea typeface="Arial"/>
                          <a:cs typeface="Arial"/>
                          <a:sym typeface="Arial"/>
                        </a:rPr>
                        <a:t> </a:t>
                      </a:r>
                      <a:endParaRPr sz="500" u="none" strike="noStrike" cap="none">
                        <a:solidFill>
                          <a:srgbClr val="000000"/>
                        </a:solidFill>
                        <a:latin typeface="Calibri"/>
                        <a:ea typeface="Calibri"/>
                        <a:cs typeface="Calibri"/>
                        <a:sym typeface="Calibri"/>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600" u="none" strike="noStrike" cap="none">
                          <a:solidFill>
                            <a:srgbClr val="000000"/>
                          </a:solidFill>
                          <a:latin typeface="Arial"/>
                          <a:ea typeface="Arial"/>
                          <a:cs typeface="Arial"/>
                          <a:sym typeface="Arial"/>
                        </a:rPr>
                        <a:t> </a:t>
                      </a:r>
                      <a:endParaRPr sz="500" u="none" strike="noStrike" cap="none">
                        <a:solidFill>
                          <a:srgbClr val="000000"/>
                        </a:solidFill>
                        <a:latin typeface="Calibri"/>
                        <a:ea typeface="Calibri"/>
                        <a:cs typeface="Calibri"/>
                        <a:sym typeface="Calibri"/>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tc>
                  <a:txBody>
                    <a:bodyPr/>
                    <a:lstStyle/>
                    <a:p>
                      <a:pPr marL="0" marR="0" lvl="0" indent="0" algn="l" rtl="0">
                        <a:lnSpc>
                          <a:spcPct val="119000"/>
                        </a:lnSpc>
                        <a:spcBef>
                          <a:spcPts val="0"/>
                        </a:spcBef>
                        <a:spcAft>
                          <a:spcPts val="0"/>
                        </a:spcAft>
                        <a:buNone/>
                      </a:pPr>
                      <a:r>
                        <a:rPr lang="en-US" sz="600" u="none" strike="noStrike" cap="none" dirty="0">
                          <a:solidFill>
                            <a:srgbClr val="000000"/>
                          </a:solidFill>
                          <a:latin typeface="Arial"/>
                          <a:ea typeface="Arial"/>
                          <a:cs typeface="Arial"/>
                          <a:sym typeface="Arial"/>
                        </a:rPr>
                        <a:t> </a:t>
                      </a:r>
                      <a:endParaRPr sz="500" u="none" strike="noStrike" cap="none" dirty="0">
                        <a:solidFill>
                          <a:srgbClr val="000000"/>
                        </a:solidFill>
                        <a:latin typeface="Calibri"/>
                        <a:ea typeface="Calibri"/>
                        <a:cs typeface="Calibri"/>
                        <a:sym typeface="Calibri"/>
                      </a:endParaRPr>
                    </a:p>
                  </a:txBody>
                  <a:tcPr marL="25144" marR="25144" marT="18881" marB="18881">
                    <a:lnL w="9525" cap="flat" cmpd="sng">
                      <a:solidFill>
                        <a:srgbClr val="1F497D"/>
                      </a:solidFill>
                      <a:prstDash val="solid"/>
                      <a:round/>
                      <a:headEnd type="none" w="sm" len="sm"/>
                      <a:tailEnd type="none" w="sm" len="sm"/>
                    </a:lnL>
                    <a:lnR w="9525" cap="flat" cmpd="sng">
                      <a:solidFill>
                        <a:srgbClr val="1F497D"/>
                      </a:solidFill>
                      <a:prstDash val="solid"/>
                      <a:round/>
                      <a:headEnd type="none" w="sm" len="sm"/>
                      <a:tailEnd type="none" w="sm" len="sm"/>
                    </a:lnR>
                    <a:lnT w="9525" cap="flat" cmpd="sng">
                      <a:solidFill>
                        <a:srgbClr val="1F497D"/>
                      </a:solidFill>
                      <a:prstDash val="solid"/>
                      <a:round/>
                      <a:headEnd type="none" w="sm" len="sm"/>
                      <a:tailEnd type="none" w="sm" len="sm"/>
                    </a:lnT>
                    <a:lnB w="9525" cap="flat" cmpd="sng">
                      <a:solidFill>
                        <a:srgbClr val="1F497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05" name="Google Shape;305;g287ceb7b39c_0_166"/>
          <p:cNvSpPr/>
          <p:nvPr/>
        </p:nvSpPr>
        <p:spPr>
          <a:xfrm>
            <a:off x="2462316" y="2029688"/>
            <a:ext cx="6995025" cy="4631625"/>
          </a:xfrm>
          <a:prstGeom prst="rect">
            <a:avLst/>
          </a:prstGeom>
          <a:noFill/>
          <a:ln>
            <a:noFill/>
          </a:ln>
        </p:spPr>
        <p:txBody>
          <a:bodyPr spcFirstLastPara="1" wrap="square" lIns="0" tIns="0" rIns="0" bIns="0" anchor="t" anchorCtr="0">
            <a:noAutofit/>
          </a:bodyPr>
          <a:lstStyle/>
          <a:p>
            <a:endParaRPr sz="1350">
              <a:solidFill>
                <a:schemeClr val="dk1"/>
              </a:solidFill>
              <a:latin typeface="Calibri"/>
              <a:ea typeface="Calibri"/>
              <a:cs typeface="Calibri"/>
              <a:sym typeface="Calibri"/>
            </a:endParaRPr>
          </a:p>
        </p:txBody>
      </p:sp>
      <p:sp>
        <p:nvSpPr>
          <p:cNvPr id="308" name="Google Shape;308;g287ceb7b39c_0_166"/>
          <p:cNvSpPr txBox="1"/>
          <p:nvPr/>
        </p:nvSpPr>
        <p:spPr>
          <a:xfrm>
            <a:off x="490245" y="60644"/>
            <a:ext cx="8115975" cy="591525"/>
          </a:xfrm>
          <a:prstGeom prst="rect">
            <a:avLst/>
          </a:prstGeom>
          <a:noFill/>
          <a:ln>
            <a:noFill/>
          </a:ln>
        </p:spPr>
        <p:txBody>
          <a:bodyPr spcFirstLastPara="1" wrap="square" lIns="27431" tIns="27431" rIns="27431" bIns="27431" anchor="t" anchorCtr="0">
            <a:noAutofit/>
          </a:bodyPr>
          <a:lstStyle/>
          <a:p>
            <a:pPr>
              <a:buClr>
                <a:srgbClr val="000000"/>
              </a:buClr>
              <a:buSzPts val="2000"/>
            </a:pPr>
            <a:r>
              <a:rPr lang="en-US" sz="1500" b="1">
                <a:solidFill>
                  <a:srgbClr val="000000"/>
                </a:solidFill>
                <a:latin typeface="Arial"/>
                <a:ea typeface="Arial"/>
                <a:cs typeface="Arial"/>
                <a:sym typeface="Arial"/>
              </a:rPr>
              <a:t>Public Image Coaching: Sample Social Media Monthly Calendar</a:t>
            </a:r>
            <a:br>
              <a:rPr lang="en-US" sz="1500">
                <a:solidFill>
                  <a:srgbClr val="000000"/>
                </a:solidFill>
                <a:latin typeface="Arial"/>
                <a:ea typeface="Arial"/>
                <a:cs typeface="Arial"/>
                <a:sym typeface="Arial"/>
              </a:rPr>
            </a:br>
            <a:r>
              <a:rPr lang="en-US" sz="900">
                <a:solidFill>
                  <a:srgbClr val="000000"/>
                </a:solidFill>
                <a:latin typeface="Arial"/>
                <a:ea typeface="Arial"/>
                <a:cs typeface="Arial"/>
                <a:sym typeface="Arial"/>
              </a:rPr>
              <a:t>These are just a sample of some things your club or district can promote or post on social media. Choose your frequency of how often you post, but we recommend no less than once per week. For this sample, the regular meeting is held each Tuesday with a special event on the last Friday of the month. </a:t>
            </a:r>
            <a:endParaRPr sz="135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D948C3D2-FC89-D18C-C1C6-95FEB0746FFD}"/>
              </a:ext>
            </a:extLst>
          </p:cNvPr>
          <p:cNvSpPr/>
          <p:nvPr/>
        </p:nvSpPr>
        <p:spPr>
          <a:xfrm>
            <a:off x="3756202" y="4360652"/>
            <a:ext cx="4173612" cy="682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6" name="Google Shape;306;g287ceb7b39c_0_166"/>
          <p:cNvPicPr preferRelativeResize="0"/>
          <p:nvPr/>
        </p:nvPicPr>
        <p:blipFill rotWithShape="1">
          <a:blip r:embed="rId3">
            <a:alphaModFix/>
          </a:blip>
          <a:srcRect/>
          <a:stretch/>
        </p:blipFill>
        <p:spPr>
          <a:xfrm>
            <a:off x="6337947" y="4205565"/>
            <a:ext cx="1591867" cy="742951"/>
          </a:xfrm>
          <a:prstGeom prst="rect">
            <a:avLst/>
          </a:prstGeom>
          <a:solidFill>
            <a:schemeClr val="lt1"/>
          </a:solidFill>
          <a:ln>
            <a:noFill/>
          </a:ln>
        </p:spPr>
      </p:pic>
      <p:sp>
        <p:nvSpPr>
          <p:cNvPr id="307" name="Google Shape;307;g287ceb7b39c_0_166"/>
          <p:cNvSpPr txBox="1"/>
          <p:nvPr/>
        </p:nvSpPr>
        <p:spPr>
          <a:xfrm>
            <a:off x="3766656" y="4198741"/>
            <a:ext cx="2365875" cy="742950"/>
          </a:xfrm>
          <a:prstGeom prst="rect">
            <a:avLst/>
          </a:prstGeom>
          <a:solidFill>
            <a:schemeClr val="lt1"/>
          </a:solidFill>
          <a:ln>
            <a:noFill/>
          </a:ln>
        </p:spPr>
        <p:txBody>
          <a:bodyPr spcFirstLastPara="1" wrap="square" lIns="27431" tIns="27431" rIns="27431" bIns="27431" anchor="t" anchorCtr="0">
            <a:noAutofit/>
          </a:bodyPr>
          <a:lstStyle/>
          <a:p>
            <a:pPr>
              <a:buClr>
                <a:schemeClr val="dk1"/>
              </a:buClr>
              <a:buSzPts val="1500"/>
            </a:pPr>
            <a:endParaRPr sz="1125" b="1" dirty="0">
              <a:solidFill>
                <a:srgbClr val="000000"/>
              </a:solidFill>
              <a:latin typeface="Arial"/>
              <a:ea typeface="Arial"/>
              <a:cs typeface="Arial"/>
              <a:sym typeface="Arial"/>
            </a:endParaRPr>
          </a:p>
          <a:p>
            <a:pPr>
              <a:buClr>
                <a:srgbClr val="000000"/>
              </a:buClr>
              <a:buSzPts val="1500"/>
            </a:pPr>
            <a:r>
              <a:rPr lang="en-US" sz="1125" b="1" dirty="0">
                <a:solidFill>
                  <a:srgbClr val="000000"/>
                </a:solidFill>
                <a:latin typeface="Arial"/>
                <a:ea typeface="Arial"/>
                <a:cs typeface="Arial"/>
                <a:sym typeface="Arial"/>
              </a:rPr>
              <a:t>Questions? </a:t>
            </a:r>
            <a:r>
              <a:rPr lang="en-US" sz="1125" dirty="0">
                <a:solidFill>
                  <a:srgbClr val="000000"/>
                </a:solidFill>
                <a:latin typeface="Arial"/>
                <a:ea typeface="Arial"/>
                <a:cs typeface="Arial"/>
                <a:sym typeface="Arial"/>
              </a:rPr>
              <a:t>Contact us:</a:t>
            </a:r>
            <a:endParaRPr sz="1350" dirty="0"/>
          </a:p>
          <a:p>
            <a:pPr>
              <a:buClr>
                <a:srgbClr val="000000"/>
              </a:buClr>
              <a:buSzPts val="1500"/>
            </a:pPr>
            <a:r>
              <a:rPr lang="en-US" sz="1125" dirty="0">
                <a:solidFill>
                  <a:srgbClr val="000000"/>
                </a:solidFill>
                <a:latin typeface="Arial"/>
                <a:ea typeface="Arial"/>
                <a:cs typeface="Arial"/>
                <a:sym typeface="Arial"/>
              </a:rPr>
              <a:t>rotary7930publicimage@yahoo.com</a:t>
            </a:r>
            <a:endParaRPr sz="1350"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64E40CC7-3C8B-FC3B-F8AD-D922044CAC55}"/>
              </a:ext>
            </a:extLst>
          </p:cNvPr>
          <p:cNvSpPr txBox="1"/>
          <p:nvPr/>
        </p:nvSpPr>
        <p:spPr>
          <a:xfrm>
            <a:off x="3769414" y="4836838"/>
            <a:ext cx="4811958" cy="300082"/>
          </a:xfrm>
          <a:prstGeom prst="rect">
            <a:avLst/>
          </a:prstGeom>
          <a:noFill/>
        </p:spPr>
        <p:txBody>
          <a:bodyPr wrap="none" rtlCol="0">
            <a:spAutoFit/>
          </a:bodyPr>
          <a:lstStyle/>
          <a:p>
            <a:r>
              <a:rPr lang="en-US" sz="1350" dirty="0"/>
              <a:t>Shared at Zone 28 &amp; 32 Learning to Lead, Toronto, ON | Sep 2023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map&#10;&#10;Description automatically generated">
            <a:extLst>
              <a:ext uri="{FF2B5EF4-FFF2-40B4-BE49-F238E27FC236}">
                <a16:creationId xmlns:a16="http://schemas.microsoft.com/office/drawing/2014/main" id="{55B1FF89-652C-5232-E7BA-9FFC7DFA2935}"/>
              </a:ext>
            </a:extLst>
          </p:cNvPr>
          <p:cNvPicPr>
            <a:picLocks noChangeAspect="1"/>
          </p:cNvPicPr>
          <p:nvPr/>
        </p:nvPicPr>
        <p:blipFill rotWithShape="1">
          <a:blip r:embed="rId4"/>
          <a:srcRect l="89" t="10336" r="-268" b="25637"/>
          <a:stretch/>
        </p:blipFill>
        <p:spPr>
          <a:xfrm>
            <a:off x="-70402" y="-86967"/>
            <a:ext cx="9284782" cy="3956111"/>
          </a:xfrm>
          <a:prstGeom prst="rect">
            <a:avLst/>
          </a:prstGeom>
        </p:spPr>
      </p:pic>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22250" y="3951513"/>
            <a:ext cx="7506309" cy="1055687"/>
          </a:xfrm>
        </p:spPr>
        <p:txBody>
          <a:bodyPr>
            <a:noAutofit/>
          </a:bodyPr>
          <a:lstStyle/>
          <a:p>
            <a:pPr>
              <a:spcBef>
                <a:spcPts val="1400"/>
              </a:spcBef>
              <a:spcAft>
                <a:spcPts val="0"/>
              </a:spcAft>
            </a:pPr>
            <a:r>
              <a:rPr lang="en-US" sz="3600">
                <a:latin typeface="Arial"/>
                <a:cs typeface="Arial"/>
              </a:rPr>
              <a:t>Branding and Brand</a:t>
            </a:r>
            <a:br>
              <a:rPr lang="en-US" sz="3600">
                <a:latin typeface="Arial"/>
                <a:cs typeface="Arial"/>
              </a:rPr>
            </a:br>
            <a:r>
              <a:rPr lang="en-US" sz="3600">
                <a:latin typeface="Arial"/>
                <a:cs typeface="Arial"/>
              </a:rPr>
              <a:t>Consistency</a:t>
            </a:r>
            <a:endParaRPr lang="en-US" sz="3600" b="0">
              <a:latin typeface="Arial"/>
              <a:cs typeface="Arial"/>
            </a:endParaRPr>
          </a:p>
        </p:txBody>
      </p:sp>
    </p:spTree>
    <p:custDataLst>
      <p:tags r:id="rId1"/>
    </p:custDataLst>
    <p:extLst>
      <p:ext uri="{BB962C8B-B14F-4D97-AF65-F5344CB8AC3E}">
        <p14:creationId xmlns:p14="http://schemas.microsoft.com/office/powerpoint/2010/main" val="297252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228E52-4A68-4A8B-9CD0-BD52A70B5CED}"/>
              </a:ext>
            </a:extLst>
          </p:cNvPr>
          <p:cNvSpPr>
            <a:spLocks noGrp="1"/>
          </p:cNvSpPr>
          <p:nvPr>
            <p:ph type="body" sz="quarter" idx="14"/>
          </p:nvPr>
        </p:nvSpPr>
        <p:spPr>
          <a:xfrm>
            <a:off x="304800" y="406003"/>
            <a:ext cx="4077760" cy="851297"/>
          </a:xfrm>
        </p:spPr>
        <p:txBody>
          <a:bodyPr/>
          <a:lstStyle/>
          <a:p>
            <a:r>
              <a:rPr lang="en-US" sz="2700"/>
              <a:t>WHAT you can do today</a:t>
            </a:r>
          </a:p>
        </p:txBody>
      </p:sp>
      <p:sp>
        <p:nvSpPr>
          <p:cNvPr id="3" name="TextBox 2">
            <a:extLst>
              <a:ext uri="{FF2B5EF4-FFF2-40B4-BE49-F238E27FC236}">
                <a16:creationId xmlns:a16="http://schemas.microsoft.com/office/drawing/2014/main" id="{F7DD5C10-94B2-4147-B13D-A42EDCE1392F}"/>
              </a:ext>
            </a:extLst>
          </p:cNvPr>
          <p:cNvSpPr txBox="1"/>
          <p:nvPr/>
        </p:nvSpPr>
        <p:spPr>
          <a:xfrm>
            <a:off x="201085" y="1592746"/>
            <a:ext cx="4181475" cy="3113673"/>
          </a:xfrm>
          <a:prstGeom prst="rect">
            <a:avLst/>
          </a:prstGeom>
          <a:noFill/>
        </p:spPr>
        <p:txBody>
          <a:bodyPr wrap="square" rtlCol="0">
            <a:spAutoFit/>
          </a:bodyPr>
          <a:lstStyle/>
          <a:p>
            <a:pPr marL="600075" lvl="1" indent="-257175">
              <a:spcAft>
                <a:spcPts val="450"/>
              </a:spcAft>
              <a:buFont typeface="Wingdings" panose="05000000000000000000" pitchFamily="2" charset="2"/>
              <a:buChar char="ü"/>
            </a:pPr>
            <a:r>
              <a:rPr lang="en-US" dirty="0"/>
              <a:t>Use the Brand Center resources</a:t>
            </a:r>
          </a:p>
          <a:p>
            <a:pPr marL="600075" lvl="1" indent="-257175">
              <a:spcAft>
                <a:spcPts val="450"/>
              </a:spcAft>
              <a:buFont typeface="Wingdings" panose="05000000000000000000" pitchFamily="2" charset="2"/>
              <a:buChar char="ü"/>
            </a:pPr>
            <a:r>
              <a:rPr lang="en-US" dirty="0"/>
              <a:t>Always use the correct branding</a:t>
            </a:r>
          </a:p>
          <a:p>
            <a:pPr marL="557213" lvl="1" indent="-214313">
              <a:spcAft>
                <a:spcPts val="450"/>
              </a:spcAft>
              <a:buFont typeface="Wingdings" panose="05000000000000000000" pitchFamily="2" charset="2"/>
              <a:buChar char="ü"/>
            </a:pPr>
            <a:r>
              <a:rPr lang="en-US" dirty="0"/>
              <a:t>Show your club in action</a:t>
            </a:r>
          </a:p>
          <a:p>
            <a:pPr marL="557213" lvl="1" indent="-214313">
              <a:spcAft>
                <a:spcPts val="450"/>
              </a:spcAft>
              <a:buFont typeface="Wingdings" panose="05000000000000000000" pitchFamily="2" charset="2"/>
              <a:buChar char="ü"/>
            </a:pPr>
            <a:r>
              <a:rPr lang="en-US" dirty="0"/>
              <a:t>Invite public participation</a:t>
            </a:r>
          </a:p>
          <a:p>
            <a:pPr marL="557213" lvl="1" indent="-214313">
              <a:spcAft>
                <a:spcPts val="450"/>
              </a:spcAft>
              <a:buFont typeface="Wingdings" panose="05000000000000000000" pitchFamily="2" charset="2"/>
              <a:buChar char="ü"/>
            </a:pPr>
            <a:r>
              <a:rPr lang="en-US" dirty="0"/>
              <a:t>Use content from Rotary International</a:t>
            </a:r>
          </a:p>
          <a:p>
            <a:pPr marL="557213" lvl="1" indent="-214313">
              <a:spcAft>
                <a:spcPts val="900"/>
              </a:spcAft>
              <a:buFont typeface="Wingdings" panose="05000000000000000000" pitchFamily="2" charset="2"/>
              <a:buChar char="ü"/>
            </a:pPr>
            <a:r>
              <a:rPr lang="en-US" dirty="0"/>
              <a:t>Appoint a public image chair</a:t>
            </a:r>
            <a:endParaRPr lang="en-US" sz="2100" dirty="0"/>
          </a:p>
          <a:p>
            <a:r>
              <a:rPr lang="en-US" sz="2100" b="1" dirty="0"/>
              <a:t>Show people outside Rotary that we are people of action.</a:t>
            </a:r>
          </a:p>
        </p:txBody>
      </p:sp>
      <p:pic>
        <p:nvPicPr>
          <p:cNvPr id="4" name="Picture 3">
            <a:extLst>
              <a:ext uri="{FF2B5EF4-FFF2-40B4-BE49-F238E27FC236}">
                <a16:creationId xmlns:a16="http://schemas.microsoft.com/office/drawing/2014/main" id="{86097966-BE2B-B777-A312-6CADE089DECB}"/>
              </a:ext>
            </a:extLst>
          </p:cNvPr>
          <p:cNvPicPr>
            <a:picLocks noChangeAspect="1"/>
          </p:cNvPicPr>
          <p:nvPr/>
        </p:nvPicPr>
        <p:blipFill>
          <a:blip r:embed="rId4"/>
          <a:stretch>
            <a:fillRect/>
          </a:stretch>
        </p:blipFill>
        <p:spPr>
          <a:xfrm>
            <a:off x="4574010" y="1140998"/>
            <a:ext cx="4569991" cy="2861504"/>
          </a:xfrm>
          <a:prstGeom prst="rect">
            <a:avLst/>
          </a:prstGeom>
        </p:spPr>
      </p:pic>
    </p:spTree>
    <p:custDataLst>
      <p:tags r:id="rId1"/>
    </p:custDataLst>
    <p:extLst>
      <p:ext uri="{BB962C8B-B14F-4D97-AF65-F5344CB8AC3E}">
        <p14:creationId xmlns:p14="http://schemas.microsoft.com/office/powerpoint/2010/main" val="260313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a:t>Consistency is key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r>
              <a:rPr lang="en-US" dirty="0"/>
              <a:t>Share your logo with your club members.</a:t>
            </a:r>
          </a:p>
          <a:p>
            <a:r>
              <a:rPr lang="en-US" dirty="0"/>
              <a:t>Make sure your partners use it for any events you host together.</a:t>
            </a:r>
          </a:p>
          <a:p>
            <a:r>
              <a:rPr lang="en-US" dirty="0"/>
              <a:t>Review your website and social media accounts and update the branding wherever it’s needed.</a:t>
            </a:r>
          </a:p>
          <a:p>
            <a:r>
              <a:rPr lang="en-US" dirty="0"/>
              <a:t>Make sure your event posters and advertising material have up-to-date logos and branding.</a:t>
            </a:r>
          </a:p>
          <a:p>
            <a:r>
              <a:rPr lang="en-US" dirty="0"/>
              <a:t>Use the guidelines in the Brand Center to build a club collection of People of Action images</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defTabSz="685800"/>
            <a:fld id="{97A94E25-127B-4C48-AF96-44BA7B823777}" type="slidenum">
              <a:rPr lang="en-US">
                <a:solidFill>
                  <a:prstClr val="black"/>
                </a:solidFill>
                <a:latin typeface="Arial" panose="020B0604020202020204"/>
              </a:rPr>
              <a:pPr defTabSz="685800"/>
              <a:t>21</a:t>
            </a:fld>
            <a:endParaRPr lang="en-US">
              <a:solidFill>
                <a:prstClr val="black"/>
              </a:solidFill>
              <a:latin typeface="Arial" panose="020B0604020202020204"/>
            </a:endParaRPr>
          </a:p>
        </p:txBody>
      </p:sp>
    </p:spTree>
    <p:extLst>
      <p:ext uri="{BB962C8B-B14F-4D97-AF65-F5344CB8AC3E}">
        <p14:creationId xmlns:p14="http://schemas.microsoft.com/office/powerpoint/2010/main" val="266204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8B7B-6D11-8325-2176-63076976C03A}"/>
              </a:ext>
            </a:extLst>
          </p:cNvPr>
          <p:cNvSpPr>
            <a:spLocks noGrp="1"/>
          </p:cNvSpPr>
          <p:nvPr>
            <p:ph type="title" idx="4294967295"/>
          </p:nvPr>
        </p:nvSpPr>
        <p:spPr>
          <a:xfrm>
            <a:off x="270263" y="307243"/>
            <a:ext cx="3846909" cy="3425428"/>
          </a:xfrm>
        </p:spPr>
        <p:txBody>
          <a:bodyPr vert="horz" lIns="68580" tIns="34290" rIns="68580" bIns="34290" rtlCol="0" anchor="b">
            <a:normAutofit/>
          </a:bodyPr>
          <a:lstStyle/>
          <a:p>
            <a:r>
              <a:rPr lang="en-US" kern="1200" dirty="0">
                <a:solidFill>
                  <a:schemeClr val="bg1"/>
                </a:solidFill>
                <a:latin typeface="+mj-lt"/>
                <a:ea typeface="+mj-ea"/>
                <a:cs typeface="+mj-cs"/>
              </a:rPr>
              <a:t>Use district and club logos correctly</a:t>
            </a:r>
            <a:br>
              <a:rPr lang="en-US" kern="1200" dirty="0">
                <a:solidFill>
                  <a:schemeClr val="bg1"/>
                </a:solidFill>
                <a:latin typeface="+mj-lt"/>
                <a:ea typeface="+mj-ea"/>
                <a:cs typeface="+mj-cs"/>
              </a:rPr>
            </a:br>
            <a:br>
              <a:rPr lang="en-US" kern="1200" dirty="0">
                <a:solidFill>
                  <a:schemeClr val="bg1"/>
                </a:solidFill>
                <a:latin typeface="+mj-lt"/>
                <a:ea typeface="+mj-ea"/>
                <a:cs typeface="+mj-cs"/>
              </a:rPr>
            </a:br>
            <a:endParaRPr lang="en-US" kern="1200" dirty="0">
              <a:solidFill>
                <a:schemeClr val="bg1"/>
              </a:solidFill>
              <a:latin typeface="+mj-lt"/>
              <a:ea typeface="+mj-ea"/>
              <a:cs typeface="+mj-cs"/>
            </a:endParaRPr>
          </a:p>
        </p:txBody>
      </p:sp>
      <p:pic>
        <p:nvPicPr>
          <p:cNvPr id="6" name="Picture 5" descr="A couple of logos with text&#10;&#10;Description automatically generated with medium confidence">
            <a:extLst>
              <a:ext uri="{FF2B5EF4-FFF2-40B4-BE49-F238E27FC236}">
                <a16:creationId xmlns:a16="http://schemas.microsoft.com/office/drawing/2014/main" id="{7A42F2B4-8C16-8F4B-A6B0-A727A1665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3" y="1593052"/>
            <a:ext cx="3650381" cy="3321847"/>
          </a:xfrm>
          <a:prstGeom prst="rect">
            <a:avLst/>
          </a:prstGeom>
        </p:spPr>
      </p:pic>
      <p:pic>
        <p:nvPicPr>
          <p:cNvPr id="4" name="Picture 3" descr="A logo with a yellow and blue text&#10;&#10;Description automatically generated">
            <a:extLst>
              <a:ext uri="{FF2B5EF4-FFF2-40B4-BE49-F238E27FC236}">
                <a16:creationId xmlns:a16="http://schemas.microsoft.com/office/drawing/2014/main" id="{5760F323-9FB9-DA5A-2EE8-3390B4214E12}"/>
              </a:ext>
            </a:extLst>
          </p:cNvPr>
          <p:cNvPicPr>
            <a:picLocks noChangeAspect="1"/>
          </p:cNvPicPr>
          <p:nvPr/>
        </p:nvPicPr>
        <p:blipFill>
          <a:blip r:embed="rId3"/>
          <a:stretch>
            <a:fillRect/>
          </a:stretch>
        </p:blipFill>
        <p:spPr>
          <a:xfrm>
            <a:off x="5768136" y="485411"/>
            <a:ext cx="2596600" cy="1107641"/>
          </a:xfrm>
          <a:prstGeom prst="rect">
            <a:avLst/>
          </a:prstGeom>
        </p:spPr>
      </p:pic>
    </p:spTree>
    <p:extLst>
      <p:ext uri="{BB962C8B-B14F-4D97-AF65-F5344CB8AC3E}">
        <p14:creationId xmlns:p14="http://schemas.microsoft.com/office/powerpoint/2010/main" val="239326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66A05F-A235-BBB3-9E25-6B3287332037}"/>
              </a:ext>
            </a:extLst>
          </p:cNvPr>
          <p:cNvSpPr>
            <a:spLocks noGrp="1"/>
          </p:cNvSpPr>
          <p:nvPr>
            <p:ph type="sldNum" sz="quarter" idx="12"/>
          </p:nvPr>
        </p:nvSpPr>
        <p:spPr/>
        <p:txBody>
          <a:bodyPr/>
          <a:lstStyle/>
          <a:p>
            <a:fld id="{97A94E25-127B-4C48-AF96-44BA7B823777}" type="slidenum">
              <a:rPr lang="en-US" smtClean="0"/>
              <a:pPr/>
              <a:t>23</a:t>
            </a:fld>
            <a:endParaRPr lang="en-US"/>
          </a:p>
        </p:txBody>
      </p:sp>
      <p:pic>
        <p:nvPicPr>
          <p:cNvPr id="7" name="Picture 6" descr="A screenshot of a website&#10;&#10;Description automatically generated">
            <a:extLst>
              <a:ext uri="{FF2B5EF4-FFF2-40B4-BE49-F238E27FC236}">
                <a16:creationId xmlns:a16="http://schemas.microsoft.com/office/drawing/2014/main" id="{73384FBF-2B9F-342D-87A2-7B9B63FD8FCF}"/>
              </a:ext>
            </a:extLst>
          </p:cNvPr>
          <p:cNvPicPr>
            <a:picLocks noChangeAspect="1"/>
          </p:cNvPicPr>
          <p:nvPr/>
        </p:nvPicPr>
        <p:blipFill>
          <a:blip r:embed="rId2"/>
          <a:stretch>
            <a:fillRect/>
          </a:stretch>
        </p:blipFill>
        <p:spPr>
          <a:xfrm>
            <a:off x="1154383" y="0"/>
            <a:ext cx="6835233" cy="5143500"/>
          </a:xfrm>
          <a:prstGeom prst="rect">
            <a:avLst/>
          </a:prstGeom>
        </p:spPr>
      </p:pic>
    </p:spTree>
    <p:extLst>
      <p:ext uri="{BB962C8B-B14F-4D97-AF65-F5344CB8AC3E}">
        <p14:creationId xmlns:p14="http://schemas.microsoft.com/office/powerpoint/2010/main" val="109126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A6640E-8843-AD1A-2120-9FB83586DAEF}"/>
              </a:ext>
            </a:extLst>
          </p:cNvPr>
          <p:cNvSpPr>
            <a:spLocks noGrp="1"/>
          </p:cNvSpPr>
          <p:nvPr>
            <p:ph type="sldNum" sz="quarter" idx="12"/>
          </p:nvPr>
        </p:nvSpPr>
        <p:spPr/>
        <p:txBody>
          <a:bodyPr/>
          <a:lstStyle/>
          <a:p>
            <a:fld id="{97A94E25-127B-4C48-AF96-44BA7B823777}" type="slidenum">
              <a:rPr lang="en-US" smtClean="0"/>
              <a:pPr/>
              <a:t>24</a:t>
            </a:fld>
            <a:endParaRPr lang="en-US"/>
          </a:p>
        </p:txBody>
      </p:sp>
    </p:spTree>
    <p:extLst>
      <p:ext uri="{BB962C8B-B14F-4D97-AF65-F5344CB8AC3E}">
        <p14:creationId xmlns:p14="http://schemas.microsoft.com/office/powerpoint/2010/main" val="300225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2">
            <a:extLst>
              <a:ext uri="{FF2B5EF4-FFF2-40B4-BE49-F238E27FC236}">
                <a16:creationId xmlns:a16="http://schemas.microsoft.com/office/drawing/2014/main" id="{EDA71119-7377-9749-8F4A-B85776FBFA31}"/>
              </a:ext>
            </a:extLst>
          </p:cNvPr>
          <p:cNvSpPr/>
          <p:nvPr/>
        </p:nvSpPr>
        <p:spPr>
          <a:xfrm>
            <a:off x="0" y="0"/>
            <a:ext cx="9144000" cy="5143500"/>
          </a:xfrm>
          <a:prstGeom prst="rect">
            <a:avLst/>
          </a:prstGeom>
          <a:solidFill>
            <a:srgbClr val="00B4E8"/>
          </a:solidFill>
          <a:ln w="12700">
            <a:miter lim="400000"/>
          </a:ln>
        </p:spPr>
        <p:txBody>
          <a:bodyPr lIns="26789" tIns="26789" rIns="26789" bIns="26789" anchor="ctr"/>
          <a:lstStyle/>
          <a:p>
            <a:pPr>
              <a:defRPr sz="3200">
                <a:solidFill>
                  <a:srgbClr val="00AAE5"/>
                </a:solidFill>
              </a:defRPr>
            </a:pPr>
            <a:endParaRPr sz="1200"/>
          </a:p>
        </p:txBody>
      </p:sp>
      <p:sp>
        <p:nvSpPr>
          <p:cNvPr id="4" name="Shape 123">
            <a:extLst>
              <a:ext uri="{FF2B5EF4-FFF2-40B4-BE49-F238E27FC236}">
                <a16:creationId xmlns:a16="http://schemas.microsoft.com/office/drawing/2014/main" id="{361B8F05-2508-C94C-8B8F-911E9F692AAC}"/>
              </a:ext>
            </a:extLst>
          </p:cNvPr>
          <p:cNvSpPr/>
          <p:nvPr/>
        </p:nvSpPr>
        <p:spPr>
          <a:xfrm>
            <a:off x="457202" y="178026"/>
            <a:ext cx="8541251" cy="4709563"/>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a:defRPr sz="15000">
                <a:solidFill>
                  <a:srgbClr val="FFFFFF"/>
                </a:solidFill>
                <a:latin typeface="Arial"/>
                <a:ea typeface="Arial"/>
                <a:cs typeface="Arial"/>
                <a:sym typeface="Arial"/>
              </a:defRPr>
            </a:lvl1pPr>
          </a:lstStyle>
          <a:p>
            <a:r>
              <a:rPr lang="en-US" sz="4400" b="1" dirty="0"/>
              <a:t>RESOURCES</a:t>
            </a:r>
            <a:endParaRPr lang="en-US" sz="4400" b="1" dirty="0">
              <a:solidFill>
                <a:schemeClr val="bg1"/>
              </a:solidFill>
            </a:endParaRPr>
          </a:p>
          <a:p>
            <a:pPr marL="342900" indent="-342900">
              <a:buFont typeface="Arial"/>
              <a:buChar char="•"/>
            </a:pPr>
            <a:r>
              <a:rPr lang="en-US" sz="2800" dirty="0">
                <a:solidFill>
                  <a:schemeClr val="bg1"/>
                </a:solidFill>
              </a:rPr>
              <a:t>The Learning Center</a:t>
            </a:r>
          </a:p>
          <a:p>
            <a:pPr marL="342900" indent="-342900">
              <a:buFont typeface="Arial"/>
              <a:buChar char="•"/>
            </a:pPr>
            <a:r>
              <a:rPr lang="en-US" sz="2800" dirty="0">
                <a:solidFill>
                  <a:schemeClr val="bg1"/>
                </a:solidFill>
              </a:rPr>
              <a:t>The Brand Center</a:t>
            </a:r>
          </a:p>
          <a:p>
            <a:pPr marL="342900" indent="-342900">
              <a:buFont typeface="Arial"/>
              <a:buChar char="•"/>
            </a:pPr>
            <a:r>
              <a:rPr lang="en-US" sz="2800" dirty="0">
                <a:solidFill>
                  <a:schemeClr val="bg1"/>
                </a:solidFill>
              </a:rPr>
              <a:t>Your public image team</a:t>
            </a:r>
          </a:p>
          <a:p>
            <a:pPr marL="342900" indent="-342900">
              <a:buFont typeface="Arial"/>
              <a:buChar char="•"/>
            </a:pPr>
            <a:r>
              <a:rPr lang="en-US" sz="2800" dirty="0">
                <a:solidFill>
                  <a:schemeClr val="bg1"/>
                </a:solidFill>
              </a:rPr>
              <a:t>Brand@rotary.org</a:t>
            </a:r>
          </a:p>
          <a:p>
            <a:endParaRPr lang="en-US" sz="2100"/>
          </a:p>
        </p:txBody>
      </p:sp>
    </p:spTree>
    <p:custDataLst>
      <p:tags r:id="rId1"/>
    </p:custDataLst>
    <p:extLst>
      <p:ext uri="{BB962C8B-B14F-4D97-AF65-F5344CB8AC3E}">
        <p14:creationId xmlns:p14="http://schemas.microsoft.com/office/powerpoint/2010/main" val="19390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2" name="Shape 122">
            <a:extLst>
              <a:ext uri="{FF2B5EF4-FFF2-40B4-BE49-F238E27FC236}">
                <a16:creationId xmlns:a16="http://schemas.microsoft.com/office/drawing/2014/main" id="{125C1B26-89CE-069B-EC6E-3C79E0540124}"/>
              </a:ext>
            </a:extLst>
          </p:cNvPr>
          <p:cNvSpPr/>
          <p:nvPr/>
        </p:nvSpPr>
        <p:spPr>
          <a:xfrm>
            <a:off x="0" y="0"/>
            <a:ext cx="9144000" cy="5143500"/>
          </a:xfrm>
          <a:prstGeom prst="rect">
            <a:avLst/>
          </a:prstGeom>
          <a:solidFill>
            <a:srgbClr val="00B4E8"/>
          </a:solidFill>
          <a:ln w="12700">
            <a:miter lim="400000"/>
          </a:ln>
        </p:spPr>
        <p:txBody>
          <a:bodyPr lIns="26789" tIns="26789" rIns="26789" bIns="26789" anchor="ctr"/>
          <a:lstStyle/>
          <a:p>
            <a:pPr>
              <a:defRPr sz="3200">
                <a:solidFill>
                  <a:srgbClr val="00AAE5"/>
                </a:solidFill>
              </a:defRPr>
            </a:pPr>
            <a:endParaRPr sz="1200"/>
          </a:p>
        </p:txBody>
      </p:sp>
      <p:pic>
        <p:nvPicPr>
          <p:cNvPr id="649" name="Google Shape;649;p93"/>
          <p:cNvPicPr preferRelativeResize="0"/>
          <p:nvPr/>
        </p:nvPicPr>
        <p:blipFill rotWithShape="1">
          <a:blip r:embed="rId4">
            <a:alphaModFix/>
          </a:blip>
          <a:srcRect/>
          <a:stretch/>
        </p:blipFill>
        <p:spPr>
          <a:xfrm>
            <a:off x="2274220" y="1076632"/>
            <a:ext cx="4220307" cy="2990238"/>
          </a:xfrm>
          <a:prstGeom prst="rect">
            <a:avLst/>
          </a:prstGeom>
          <a:noFill/>
          <a:ln>
            <a:noFill/>
          </a:ln>
        </p:spPr>
      </p:pic>
      <p:sp>
        <p:nvSpPr>
          <p:cNvPr id="650" name="Google Shape;650;p93"/>
          <p:cNvSpPr txBox="1"/>
          <p:nvPr/>
        </p:nvSpPr>
        <p:spPr>
          <a:xfrm>
            <a:off x="2274220" y="881730"/>
            <a:ext cx="4220308" cy="2791948"/>
          </a:xfrm>
          <a:prstGeom prst="rect">
            <a:avLst/>
          </a:prstGeom>
          <a:noFill/>
          <a:ln>
            <a:noFill/>
          </a:ln>
        </p:spPr>
        <p:txBody>
          <a:bodyPr spcFirstLastPara="1" wrap="square" lIns="68575" tIns="34275" rIns="68575" bIns="34275" anchor="ctr" anchorCtr="0">
            <a:noAutofit/>
          </a:bodyPr>
          <a:lstStyle/>
          <a:p>
            <a:pPr algn="ctr" defTabSz="914378">
              <a:buClr>
                <a:srgbClr val="000000"/>
              </a:buClr>
              <a:defRPr/>
            </a:pPr>
            <a:r>
              <a:rPr lang="en-US" sz="3600" b="1" kern="0">
                <a:solidFill>
                  <a:srgbClr val="FFFFFF"/>
                </a:solidFill>
                <a:latin typeface="Arial"/>
                <a:cs typeface="Arial"/>
                <a:sym typeface="Arial"/>
              </a:rPr>
              <a:t>QUESTIONS?</a:t>
            </a:r>
            <a:endParaRPr lang="en-US" sz="3600" kern="0">
              <a:solidFill>
                <a:srgbClr val="000000"/>
              </a:solidFill>
              <a:latin typeface="Arial"/>
              <a:cs typeface="Arial"/>
              <a:sym typeface="Arial"/>
            </a:endParaRPr>
          </a:p>
        </p:txBody>
      </p:sp>
      <p:sp>
        <p:nvSpPr>
          <p:cNvPr id="651" name="Google Shape;651;p93"/>
          <p:cNvSpPr txBox="1">
            <a:spLocks noGrp="1"/>
          </p:cNvSpPr>
          <p:nvPr>
            <p:ph type="sldNum" idx="12"/>
          </p:nvPr>
        </p:nvSpPr>
        <p:spPr>
          <a:xfrm>
            <a:off x="8737601" y="86678"/>
            <a:ext cx="317500" cy="273844"/>
          </a:xfrm>
          <a:prstGeom prst="rect">
            <a:avLst/>
          </a:prstGeom>
          <a:noFill/>
          <a:ln>
            <a:noFill/>
          </a:ln>
        </p:spPr>
        <p:txBody>
          <a:bodyPr spcFirstLastPara="1" vert="horz" wrap="square" lIns="68575" tIns="34275" rIns="68575" bIns="34275" rtlCol="0" anchor="ctr" anchorCtr="0">
            <a:noAutofit/>
          </a:bodyPr>
          <a:lstStyle/>
          <a:p>
            <a:pPr defTabSz="914378">
              <a:buClr>
                <a:srgbClr val="000000"/>
              </a:buClr>
              <a:defRPr/>
            </a:pPr>
            <a:fld id="{00000000-1234-1234-1234-123412341234}" type="slidenum">
              <a:rPr lang="en" sz="1100" kern="0">
                <a:solidFill>
                  <a:srgbClr val="FFFFFF"/>
                </a:solidFill>
                <a:latin typeface="Arial"/>
                <a:cs typeface="Arial"/>
                <a:sym typeface="Arial"/>
              </a:rPr>
              <a:pPr defTabSz="914378">
                <a:buClr>
                  <a:srgbClr val="000000"/>
                </a:buClr>
                <a:defRPr/>
              </a:pPr>
              <a:t>26</a:t>
            </a:fld>
            <a:endParaRPr sz="1100" kern="0">
              <a:solidFill>
                <a:srgbClr val="FFFFFF"/>
              </a:solidFill>
              <a:latin typeface="Arial"/>
              <a:cs typeface="Arial"/>
              <a:sym typeface="Arial"/>
            </a:endParaRPr>
          </a:p>
        </p:txBody>
      </p:sp>
    </p:spTree>
    <p:custDataLst>
      <p:tags r:id="rId1"/>
    </p:custDataLst>
    <p:extLst>
      <p:ext uri="{BB962C8B-B14F-4D97-AF65-F5344CB8AC3E}">
        <p14:creationId xmlns:p14="http://schemas.microsoft.com/office/powerpoint/2010/main" val="112556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9CEE6-CE08-E754-C759-AF8BDED42844}"/>
              </a:ext>
            </a:extLst>
          </p:cNvPr>
          <p:cNvSpPr/>
          <p:nvPr/>
        </p:nvSpPr>
        <p:spPr>
          <a:xfrm>
            <a:off x="0" y="0"/>
            <a:ext cx="9144000" cy="5143500"/>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C7186B-6912-138D-8FED-5408B6CFCC8A}"/>
              </a:ext>
            </a:extLst>
          </p:cNvPr>
          <p:cNvSpPr txBox="1"/>
          <p:nvPr/>
        </p:nvSpPr>
        <p:spPr>
          <a:xfrm>
            <a:off x="733551" y="477816"/>
            <a:ext cx="7196168" cy="4536887"/>
          </a:xfrm>
          <a:prstGeom prst="rect">
            <a:avLst/>
          </a:prstGeom>
          <a:noFill/>
        </p:spPr>
        <p:txBody>
          <a:bodyPr wrap="square" lIns="91440" tIns="45720" rIns="91440" bIns="45720" rtlCol="0" anchor="ctr" anchorCtr="0">
            <a:noAutofit/>
          </a:bodyPr>
          <a:lstStyle/>
          <a:p>
            <a:r>
              <a:rPr lang="en-US" sz="3600" b="1">
                <a:solidFill>
                  <a:schemeClr val="bg1"/>
                </a:solidFill>
                <a:latin typeface="Arial"/>
                <a:cs typeface="Arial"/>
              </a:rPr>
              <a:t>WHY DO WE NEED BRANDING?</a:t>
            </a:r>
            <a:endParaRPr lang="en-US" sz="3600">
              <a:solidFill>
                <a:schemeClr val="bg1"/>
              </a:solidFill>
              <a:latin typeface="Calibri" panose="020F0502020204030204"/>
              <a:cs typeface="Calibri" panose="020F0502020204030204"/>
            </a:endParaRPr>
          </a:p>
          <a:p>
            <a:endParaRPr lang="en-US" sz="1950" b="1">
              <a:solidFill>
                <a:schemeClr val="bg1"/>
              </a:solidFill>
              <a:latin typeface="Arial"/>
              <a:cs typeface="Arial"/>
            </a:endParaRPr>
          </a:p>
          <a:p>
            <a:r>
              <a:rPr lang="en-US" sz="2800" b="1">
                <a:solidFill>
                  <a:schemeClr val="bg1"/>
                </a:solidFill>
                <a:latin typeface="Arial"/>
                <a:cs typeface="Arial"/>
              </a:rPr>
              <a:t>It exposes people to: </a:t>
            </a:r>
          </a:p>
          <a:p>
            <a:endParaRPr lang="en-US" sz="2800" b="1">
              <a:solidFill>
                <a:schemeClr val="bg1"/>
              </a:solidFill>
              <a:latin typeface="Arial"/>
              <a:cs typeface="Arial"/>
            </a:endParaRPr>
          </a:p>
          <a:p>
            <a:pPr marL="342900" indent="-342900">
              <a:buFont typeface="Arial"/>
              <a:buChar char="•"/>
            </a:pPr>
            <a:r>
              <a:rPr lang="en-US" sz="2800" b="1">
                <a:solidFill>
                  <a:schemeClr val="bg1"/>
                </a:solidFill>
                <a:latin typeface="Arial"/>
                <a:cs typeface="Arial"/>
              </a:rPr>
              <a:t>Our core messages</a:t>
            </a:r>
          </a:p>
          <a:p>
            <a:pPr marL="342900" indent="-342900">
              <a:buFont typeface="Arial"/>
              <a:buChar char="•"/>
            </a:pPr>
            <a:r>
              <a:rPr lang="en-US" sz="2800" b="1">
                <a:solidFill>
                  <a:schemeClr val="bg1"/>
                </a:solidFill>
                <a:latin typeface="Arial"/>
                <a:cs typeface="Arial"/>
              </a:rPr>
              <a:t>Our visual identity</a:t>
            </a:r>
          </a:p>
          <a:p>
            <a:pPr marL="342900" indent="-342900">
              <a:buFont typeface="Arial"/>
              <a:buChar char="•"/>
            </a:pPr>
            <a:r>
              <a:rPr lang="en-US" sz="2800" b="1">
                <a:solidFill>
                  <a:schemeClr val="bg1"/>
                </a:solidFill>
                <a:latin typeface="Arial"/>
                <a:cs typeface="Arial"/>
              </a:rPr>
              <a:t>Our core values</a:t>
            </a:r>
          </a:p>
          <a:p>
            <a:pPr marL="342900" indent="-342900">
              <a:buFont typeface="Arial"/>
              <a:buChar char="•"/>
            </a:pPr>
            <a:r>
              <a:rPr lang="en-US" sz="2800" b="1">
                <a:solidFill>
                  <a:schemeClr val="bg1"/>
                </a:solidFill>
                <a:latin typeface="Arial"/>
                <a:cs typeface="Arial"/>
              </a:rPr>
              <a:t>What to expect from Rotary</a:t>
            </a:r>
          </a:p>
          <a:p>
            <a:endParaRPr lang="en-US" sz="1950" b="1">
              <a:solidFill>
                <a:schemeClr val="bg1"/>
              </a:solidFill>
              <a:latin typeface="Arial"/>
              <a:cs typeface="Arial"/>
            </a:endParaRPr>
          </a:p>
        </p:txBody>
      </p:sp>
    </p:spTree>
    <p:extLst>
      <p:ext uri="{BB962C8B-B14F-4D97-AF65-F5344CB8AC3E}">
        <p14:creationId xmlns:p14="http://schemas.microsoft.com/office/powerpoint/2010/main" val="25690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97"/>
          <p:cNvSpPr txBox="1">
            <a:spLocks noGrp="1"/>
          </p:cNvSpPr>
          <p:nvPr>
            <p:ph type="title"/>
          </p:nvPr>
        </p:nvSpPr>
        <p:spPr>
          <a:xfrm>
            <a:off x="285749" y="-66738"/>
            <a:ext cx="8629650" cy="1155032"/>
          </a:xfrm>
          <a:prstGeom prst="rect">
            <a:avLst/>
          </a:prstGeom>
          <a:noFill/>
          <a:ln>
            <a:noFill/>
          </a:ln>
        </p:spPr>
        <p:txBody>
          <a:bodyPr spcFirstLastPara="1" vert="horz" wrap="square" lIns="68569" tIns="0" rIns="68569" bIns="68569" rtlCol="0" anchor="b" anchorCtr="0">
            <a:normAutofit/>
          </a:bodyPr>
          <a:lstStyle/>
          <a:p>
            <a:r>
              <a:rPr lang="en-US" sz="3000" b="1" dirty="0"/>
              <a:t>LET’S LEARN A LITTLE MORE ABOUT ROTARY LOGOS</a:t>
            </a:r>
            <a:endParaRPr sz="3000" b="1" dirty="0"/>
          </a:p>
        </p:txBody>
      </p:sp>
      <p:sp>
        <p:nvSpPr>
          <p:cNvPr id="2" name="Text Placeholder 1">
            <a:extLst>
              <a:ext uri="{FF2B5EF4-FFF2-40B4-BE49-F238E27FC236}">
                <a16:creationId xmlns:a16="http://schemas.microsoft.com/office/drawing/2014/main" id="{113DAA1B-FAA8-98C2-5825-E58D97A1A159}"/>
              </a:ext>
            </a:extLst>
          </p:cNvPr>
          <p:cNvSpPr>
            <a:spLocks noGrp="1"/>
          </p:cNvSpPr>
          <p:nvPr>
            <p:ph type="body" idx="1"/>
          </p:nvPr>
        </p:nvSpPr>
        <p:spPr/>
        <p:txBody>
          <a:bodyPr/>
          <a:lstStyle/>
          <a:p>
            <a:endParaRPr lang="en-US"/>
          </a:p>
        </p:txBody>
      </p:sp>
      <p:sp>
        <p:nvSpPr>
          <p:cNvPr id="395" name="Google Shape;395;p97"/>
          <p:cNvSpPr txBox="1">
            <a:spLocks noGrp="1"/>
          </p:cNvSpPr>
          <p:nvPr>
            <p:ph type="sldNum"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4</a:t>
            </a:fld>
            <a:endParaRPr/>
          </a:p>
        </p:txBody>
      </p:sp>
      <p:pic>
        <p:nvPicPr>
          <p:cNvPr id="396" name="Google Shape;396;p97">
            <a:hlinkClick r:id="rId3"/>
          </p:cNvPr>
          <p:cNvPicPr preferRelativeResize="0"/>
          <p:nvPr/>
        </p:nvPicPr>
        <p:blipFill rotWithShape="1">
          <a:blip r:embed="rId4">
            <a:alphaModFix/>
          </a:blip>
          <a:srcRect/>
          <a:stretch/>
        </p:blipFill>
        <p:spPr>
          <a:xfrm>
            <a:off x="1717937" y="1645694"/>
            <a:ext cx="5395676" cy="29870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red truck&#10;&#10;Description automatically generated with medium confidence">
            <a:extLst>
              <a:ext uri="{FF2B5EF4-FFF2-40B4-BE49-F238E27FC236}">
                <a16:creationId xmlns:a16="http://schemas.microsoft.com/office/drawing/2014/main" id="{C2C7CAA8-513E-97D2-B8A8-A26BA7021A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
            <a:ext cx="9146456" cy="5143500"/>
          </a:xfrm>
          <a:prstGeom prst="rect">
            <a:avLst/>
          </a:prstGeom>
        </p:spPr>
      </p:pic>
      <p:sp>
        <p:nvSpPr>
          <p:cNvPr id="9" name="TextBox 8">
            <a:extLst>
              <a:ext uri="{FF2B5EF4-FFF2-40B4-BE49-F238E27FC236}">
                <a16:creationId xmlns:a16="http://schemas.microsoft.com/office/drawing/2014/main" id="{5410BD83-965F-434A-AE58-D96512B984DB}"/>
              </a:ext>
            </a:extLst>
          </p:cNvPr>
          <p:cNvSpPr txBox="1"/>
          <p:nvPr/>
        </p:nvSpPr>
        <p:spPr>
          <a:xfrm>
            <a:off x="4" y="3688773"/>
            <a:ext cx="9143999" cy="1458193"/>
          </a:xfrm>
          <a:prstGeom prst="rect">
            <a:avLst/>
          </a:prstGeom>
          <a:solidFill>
            <a:srgbClr val="47595C">
              <a:alpha val="80000"/>
            </a:srgbClr>
          </a:solidFill>
        </p:spPr>
        <p:txBody>
          <a:bodyPr wrap="square" lIns="342900" tIns="342900" rIns="342900" bIns="342900" rtlCol="0" anchor="t">
            <a:noAutofit/>
          </a:bodyPr>
          <a:lstStyle/>
          <a:p>
            <a:r>
              <a:rPr lang="en-US" sz="2800">
                <a:solidFill>
                  <a:schemeClr val="bg1"/>
                </a:solidFill>
                <a:latin typeface="Arial"/>
                <a:ea typeface="Arial" charset="0"/>
                <a:cs typeface="Arial"/>
              </a:rPr>
              <a:t>WHAT IS BRAND CONSISTENCY?</a:t>
            </a:r>
            <a:r>
              <a:rPr lang="en-US" sz="1600">
                <a:solidFill>
                  <a:schemeClr val="bg1"/>
                </a:solidFill>
                <a:latin typeface="Arial"/>
                <a:ea typeface="Arial" charset="0"/>
                <a:cs typeface="Arial"/>
              </a:rPr>
              <a:t> </a:t>
            </a:r>
            <a:endParaRPr lang="en-US" sz="1600">
              <a:solidFill>
                <a:schemeClr val="bg1"/>
              </a:solidFill>
              <a:latin typeface="Arial"/>
              <a:ea typeface="Arial" charset="0"/>
              <a:cs typeface="Arial" charset="0"/>
            </a:endParaRPr>
          </a:p>
        </p:txBody>
      </p:sp>
      <p:grpSp>
        <p:nvGrpSpPr>
          <p:cNvPr id="5" name="Group 4"/>
          <p:cNvGrpSpPr/>
          <p:nvPr/>
        </p:nvGrpSpPr>
        <p:grpSpPr>
          <a:xfrm>
            <a:off x="5906161" y="1964728"/>
            <a:ext cx="3114674" cy="3180505"/>
            <a:chOff x="209550" y="0"/>
            <a:chExt cx="3390900" cy="3601915"/>
          </a:xfrm>
          <a:solidFill>
            <a:srgbClr val="01B4E7"/>
          </a:solidFill>
        </p:grpSpPr>
        <p:sp>
          <p:nvSpPr>
            <p:cNvPr id="6" name="Oval 5"/>
            <p:cNvSpPr/>
            <p:nvPr/>
          </p:nvSpPr>
          <p:spPr>
            <a:xfrm>
              <a:off x="209550" y="0"/>
              <a:ext cx="3390900" cy="3390900"/>
            </a:xfrm>
            <a:prstGeom prst="ellipse">
              <a:avLst/>
            </a:prstGeom>
            <a:solidFill>
              <a:srgbClr val="00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p>
          </p:txBody>
        </p:sp>
        <p:sp>
          <p:nvSpPr>
            <p:cNvPr id="7" name="TextBox 6"/>
            <p:cNvSpPr txBox="1"/>
            <p:nvPr/>
          </p:nvSpPr>
          <p:spPr>
            <a:xfrm>
              <a:off x="575471" y="90706"/>
              <a:ext cx="2808372" cy="3511209"/>
            </a:xfrm>
            <a:prstGeom prst="rect">
              <a:avLst/>
            </a:prstGeom>
            <a:noFill/>
          </p:spPr>
          <p:txBody>
            <a:bodyPr wrap="square" lIns="0" tIns="0" rIns="0" bIns="0" rtlCol="0" anchor="ctr" anchorCtr="0">
              <a:noAutofit/>
            </a:bodyPr>
            <a:lstStyle/>
            <a:p>
              <a:pPr>
                <a:spcAft>
                  <a:spcPts val="1200"/>
                </a:spcAft>
              </a:pPr>
              <a:r>
                <a:rPr lang="en-US" sz="1600" b="1">
                  <a:solidFill>
                    <a:schemeClr val="bg1"/>
                  </a:solidFill>
                  <a:latin typeface="Arial" panose="020B0604020202020204" pitchFamily="34" charset="0"/>
                  <a:ea typeface="Arial Black" charset="0"/>
                  <a:cs typeface="Arial" panose="020B0604020202020204" pitchFamily="34" charset="0"/>
                </a:rPr>
                <a:t>It’s delivering messages that always align with:</a:t>
              </a:r>
              <a:endParaRPr lang="en-US" b="1">
                <a:solidFill>
                  <a:schemeClr val="bg1"/>
                </a:solidFill>
                <a:latin typeface="Arial Black"/>
                <a:ea typeface="Arial" charset="0"/>
                <a:cs typeface="Arial"/>
              </a:endParaRPr>
            </a:p>
            <a:p>
              <a:pPr marL="285750" indent="-285750">
                <a:buFont typeface="Wingdings"/>
                <a:buChar char="§"/>
              </a:pPr>
              <a:r>
                <a:rPr lang="en-US" sz="1600">
                  <a:solidFill>
                    <a:schemeClr val="bg1"/>
                  </a:solidFill>
                  <a:latin typeface="Arial"/>
                  <a:ea typeface="Arial" charset="0"/>
                  <a:cs typeface="Arial"/>
                </a:rPr>
                <a:t>Our brand identity</a:t>
              </a:r>
            </a:p>
            <a:p>
              <a:pPr marL="285750" indent="-285750">
                <a:buFont typeface="Wingdings"/>
                <a:buChar char="§"/>
              </a:pPr>
              <a:r>
                <a:rPr lang="en-US" sz="1600">
                  <a:solidFill>
                    <a:schemeClr val="bg1"/>
                  </a:solidFill>
                  <a:latin typeface="Arial"/>
                  <a:ea typeface="Arial" charset="0"/>
                  <a:cs typeface="Arial"/>
                </a:rPr>
                <a:t>Our values</a:t>
              </a:r>
              <a:endParaRPr lang="en-US" sz="1600">
                <a:solidFill>
                  <a:schemeClr val="bg1"/>
                </a:solidFill>
                <a:latin typeface="Arial"/>
                <a:ea typeface="Arial" charset="0"/>
                <a:cs typeface="Arial" charset="0"/>
              </a:endParaRPr>
            </a:p>
            <a:p>
              <a:pPr marL="285750" indent="-285750">
                <a:buFont typeface="Wingdings"/>
                <a:buChar char="§"/>
              </a:pPr>
              <a:r>
                <a:rPr lang="en-US" sz="1600">
                  <a:solidFill>
                    <a:schemeClr val="bg1"/>
                  </a:solidFill>
                  <a:latin typeface="Arial"/>
                  <a:ea typeface="Arial" charset="0"/>
                  <a:cs typeface="Arial"/>
                </a:rPr>
                <a:t>Our organizational   	strategy  </a:t>
              </a:r>
              <a:endParaRPr lang="en-US" sz="1600">
                <a:solidFill>
                  <a:schemeClr val="bg1"/>
                </a:solidFill>
                <a:latin typeface="Arial"/>
                <a:ea typeface="Arial" charset="0"/>
                <a:cs typeface="Arial" charset="0"/>
              </a:endParaRPr>
            </a:p>
          </p:txBody>
        </p:sp>
      </p:grpSp>
    </p:spTree>
    <p:custDataLst>
      <p:tags r:id="rId1"/>
    </p:custDataLst>
    <p:extLst>
      <p:ext uri="{BB962C8B-B14F-4D97-AF65-F5344CB8AC3E}">
        <p14:creationId xmlns:p14="http://schemas.microsoft.com/office/powerpoint/2010/main" val="2969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327991"/>
            <a:ext cx="9144000" cy="5143499"/>
          </a:xfrm>
          <a:prstGeom prst="rect">
            <a:avLst/>
          </a:prstGeom>
        </p:spPr>
      </p:pic>
      <p:pic>
        <p:nvPicPr>
          <p:cNvPr id="6" name="Picture 5" descr="A yellow and blue logo with a black background&#10;&#10;Description automatically generated">
            <a:extLst>
              <a:ext uri="{FF2B5EF4-FFF2-40B4-BE49-F238E27FC236}">
                <a16:creationId xmlns:a16="http://schemas.microsoft.com/office/drawing/2014/main" id="{3EBE03AA-CAFB-3B5A-F5DE-E3919F3B4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51" y="4031690"/>
            <a:ext cx="2286711" cy="1005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20908" y="0"/>
            <a:ext cx="9167154" cy="5143500"/>
          </a:xfrm>
          <a:prstGeom prst="rect">
            <a:avLst/>
          </a:prstGeom>
          <a:solidFill>
            <a:srgbClr val="00B4E8">
              <a:alpha val="65000"/>
            </a:srgbClr>
          </a:solidFill>
          <a:ln w="12700">
            <a:miter lim="400000"/>
          </a:ln>
        </p:spPr>
        <p:txBody>
          <a:bodyPr lIns="26789" tIns="26789" rIns="26789" bIns="26789" anchor="ctr"/>
          <a:lstStyle/>
          <a:p>
            <a:pPr>
              <a:defRPr sz="3200">
                <a:solidFill>
                  <a:srgbClr val="00AAE5"/>
                </a:solidFill>
              </a:defRPr>
            </a:pPr>
            <a:endParaRPr lang="en-US" sz="1200"/>
          </a:p>
        </p:txBody>
      </p:sp>
      <p:sp>
        <p:nvSpPr>
          <p:cNvPr id="127" name="Shape 127"/>
          <p:cNvSpPr/>
          <p:nvPr/>
        </p:nvSpPr>
        <p:spPr>
          <a:xfrm>
            <a:off x="211351" y="2953593"/>
            <a:ext cx="8689888" cy="2006825"/>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a:defRPr sz="15000">
                <a:solidFill>
                  <a:srgbClr val="FFFFFF"/>
                </a:solidFill>
                <a:latin typeface="Arial"/>
                <a:ea typeface="Arial"/>
                <a:cs typeface="Arial"/>
                <a:sym typeface="Arial"/>
              </a:defRPr>
            </a:lvl1pPr>
          </a:lstStyle>
          <a:p>
            <a:pPr algn="ctr"/>
            <a:endParaRPr lang="en-US" sz="5625"/>
          </a:p>
          <a:p>
            <a:endParaRPr lang="en-US" sz="5600"/>
          </a:p>
          <a:p>
            <a:pPr algn="ctr"/>
            <a:endParaRPr lang="en-US" sz="5625"/>
          </a:p>
        </p:txBody>
      </p:sp>
      <p:pic>
        <p:nvPicPr>
          <p:cNvPr id="4" name="Picture 3" descr="A diagram of a strategy&#10;&#10;Description automatically generated">
            <a:extLst>
              <a:ext uri="{FF2B5EF4-FFF2-40B4-BE49-F238E27FC236}">
                <a16:creationId xmlns:a16="http://schemas.microsoft.com/office/drawing/2014/main" id="{6DBB8306-8A3B-9AB7-2CBB-F25FEFE206AE}"/>
              </a:ext>
            </a:extLst>
          </p:cNvPr>
          <p:cNvPicPr>
            <a:picLocks noChangeAspect="1"/>
          </p:cNvPicPr>
          <p:nvPr/>
        </p:nvPicPr>
        <p:blipFill>
          <a:blip r:embed="rId4"/>
          <a:stretch>
            <a:fillRect/>
          </a:stretch>
        </p:blipFill>
        <p:spPr>
          <a:xfrm>
            <a:off x="764627" y="-265224"/>
            <a:ext cx="7614745" cy="4283294"/>
          </a:xfrm>
          <a:prstGeom prst="rect">
            <a:avLst/>
          </a:prstGeom>
        </p:spPr>
      </p:pic>
    </p:spTree>
    <p:custDataLst>
      <p:tags r:id="rId1"/>
    </p:custDataLst>
    <p:extLst>
      <p:ext uri="{BB962C8B-B14F-4D97-AF65-F5344CB8AC3E}">
        <p14:creationId xmlns:p14="http://schemas.microsoft.com/office/powerpoint/2010/main" val="299621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02D75-1F54-07A6-8F82-508BB66CE52B}"/>
              </a:ext>
            </a:extLst>
          </p:cNvPr>
          <p:cNvPicPr>
            <a:picLocks noChangeAspect="1"/>
          </p:cNvPicPr>
          <p:nvPr/>
        </p:nvPicPr>
        <p:blipFill>
          <a:blip r:embed="rId3"/>
          <a:stretch>
            <a:fillRect/>
          </a:stretch>
        </p:blipFill>
        <p:spPr>
          <a:xfrm>
            <a:off x="117835" y="0"/>
            <a:ext cx="9311083" cy="5376041"/>
          </a:xfrm>
          <a:prstGeom prst="rect">
            <a:avLst/>
          </a:prstGeom>
        </p:spPr>
      </p:pic>
    </p:spTree>
    <p:extLst>
      <p:ext uri="{BB962C8B-B14F-4D97-AF65-F5344CB8AC3E}">
        <p14:creationId xmlns:p14="http://schemas.microsoft.com/office/powerpoint/2010/main" val="359127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a:t>CORRECT BRANDING</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defTabSz="685800"/>
            <a:fld id="{97A94E25-127B-4C48-AF96-44BA7B823777}" type="slidenum">
              <a:rPr lang="en-US">
                <a:solidFill>
                  <a:prstClr val="black"/>
                </a:solidFill>
                <a:latin typeface="Arial" panose="020B0604020202020204"/>
              </a:rPr>
              <a:pPr defTabSz="685800"/>
              <a:t>9</a:t>
            </a:fld>
            <a:endParaRPr lang="en-US">
              <a:solidFill>
                <a:prstClr val="black"/>
              </a:solidFill>
              <a:latin typeface="Arial" panose="020B0604020202020204"/>
            </a:endParaRPr>
          </a:p>
        </p:txBody>
      </p:sp>
      <p:pic>
        <p:nvPicPr>
          <p:cNvPr id="6" name="Picture 5" descr="A large sign with people in the background&#10;&#10;Description automatically generated">
            <a:extLst>
              <a:ext uri="{FF2B5EF4-FFF2-40B4-BE49-F238E27FC236}">
                <a16:creationId xmlns:a16="http://schemas.microsoft.com/office/drawing/2014/main" id="{63789739-5A0D-5A76-6283-20991E84D6BE}"/>
              </a:ext>
            </a:extLst>
          </p:cNvPr>
          <p:cNvPicPr>
            <a:picLocks noChangeAspect="1"/>
          </p:cNvPicPr>
          <p:nvPr/>
        </p:nvPicPr>
        <p:blipFill>
          <a:blip r:embed="rId3"/>
          <a:stretch>
            <a:fillRect/>
          </a:stretch>
        </p:blipFill>
        <p:spPr>
          <a:xfrm>
            <a:off x="4482923" y="1515269"/>
            <a:ext cx="4554002" cy="3049524"/>
          </a:xfrm>
          <a:prstGeom prst="rect">
            <a:avLst/>
          </a:prstGeom>
        </p:spPr>
      </p:pic>
      <p:pic>
        <p:nvPicPr>
          <p:cNvPr id="7" name="Picture 6" descr="A person standing on a stage&#10;&#10;Description automatically generated">
            <a:extLst>
              <a:ext uri="{FF2B5EF4-FFF2-40B4-BE49-F238E27FC236}">
                <a16:creationId xmlns:a16="http://schemas.microsoft.com/office/drawing/2014/main" id="{5294258F-654C-EEDC-AE4B-7CF1D6EAA5F8}"/>
              </a:ext>
            </a:extLst>
          </p:cNvPr>
          <p:cNvPicPr>
            <a:picLocks noChangeAspect="1"/>
          </p:cNvPicPr>
          <p:nvPr/>
        </p:nvPicPr>
        <p:blipFill>
          <a:blip r:embed="rId4"/>
          <a:stretch>
            <a:fillRect/>
          </a:stretch>
        </p:blipFill>
        <p:spPr>
          <a:xfrm>
            <a:off x="28575" y="1515269"/>
            <a:ext cx="4572000" cy="3049524"/>
          </a:xfrm>
          <a:prstGeom prst="rect">
            <a:avLst/>
          </a:prstGeom>
        </p:spPr>
      </p:pic>
    </p:spTree>
    <p:extLst>
      <p:ext uri="{BB962C8B-B14F-4D97-AF65-F5344CB8AC3E}">
        <p14:creationId xmlns:p14="http://schemas.microsoft.com/office/powerpoint/2010/main" val="66343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cision tree template 14">
  <a:themeElements>
    <a:clrScheme name="Custom 14">
      <a:dk1>
        <a:srgbClr val="494C4F"/>
      </a:dk1>
      <a:lt1>
        <a:srgbClr val="FFFFFF"/>
      </a:lt1>
      <a:dk2>
        <a:srgbClr val="494C4F"/>
      </a:dk2>
      <a:lt2>
        <a:srgbClr val="F2F3F8"/>
      </a:lt2>
      <a:accent1>
        <a:srgbClr val="ED5463"/>
      </a:accent1>
      <a:accent2>
        <a:srgbClr val="FB6E52"/>
      </a:accent2>
      <a:accent3>
        <a:srgbClr val="FFCE54"/>
      </a:accent3>
      <a:accent4>
        <a:srgbClr val="A1D469"/>
      </a:accent4>
      <a:accent5>
        <a:srgbClr val="49CFAE"/>
      </a:accent5>
      <a:accent6>
        <a:srgbClr val="4FC1E9"/>
      </a:accent6>
      <a:hlink>
        <a:srgbClr val="4FC1E9"/>
      </a:hlink>
      <a:folHlink>
        <a:srgbClr val="49C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questor xmlns="64783046-6357-4f00-a265-9112c8d9c058">
      <UserInfo>
        <DisplayName/>
        <AccountId xsi:nil="true"/>
        <AccountType/>
      </UserInfo>
    </Requestor>
    <TaxCatchAll xmlns="2cd1d96f-621d-4656-b2c0-935dba9c21bc" xsi:nil="true"/>
    <lcf76f155ced4ddcb4097134ff3c332f xmlns="64783046-6357-4f00-a265-9112c8d9c058">
      <Terms xmlns="http://schemas.microsoft.com/office/infopath/2007/PartnerControls"/>
    </lcf76f155ced4ddcb4097134ff3c332f>
    <PlacementVerified xmlns="64783046-6357-4f00-a265-9112c8d9c058">true</PlacementVerified>
    <Complete xmlns="64783046-6357-4f00-a265-9112c8d9c058">false</Comple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DB3EF917403F43B5F454F8D7307C3F" ma:contentTypeVersion="25" ma:contentTypeDescription="Create a new document." ma:contentTypeScope="" ma:versionID="c821072470e3dcb2738a0c22fa94eb4e">
  <xsd:schema xmlns:xsd="http://www.w3.org/2001/XMLSchema" xmlns:xs="http://www.w3.org/2001/XMLSchema" xmlns:p="http://schemas.microsoft.com/office/2006/metadata/properties" xmlns:ns2="2cd1d96f-621d-4656-b2c0-935dba9c21bc" xmlns:ns3="64783046-6357-4f00-a265-9112c8d9c058" targetNamespace="http://schemas.microsoft.com/office/2006/metadata/properties" ma:root="true" ma:fieldsID="356b7c9101fa9d17c684f5ab3ecac799" ns2:_="" ns3:_="">
    <xsd:import namespace="2cd1d96f-621d-4656-b2c0-935dba9c21bc"/>
    <xsd:import namespace="64783046-6357-4f00-a265-9112c8d9c0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Requestor" minOccurs="0"/>
                <xsd:element ref="ns3:PlacementVerified" minOccurs="0"/>
                <xsd:element ref="ns2:TaxCatchAll" minOccurs="0"/>
                <xsd:element ref="ns3:lcf76f155ced4ddcb4097134ff3c332f" minOccurs="0"/>
                <xsd:element ref="ns3:MediaServiceObjectDetectorVersions" minOccurs="0"/>
                <xsd:element ref="ns3:Comple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1d96f-621d-4656-b2c0-935dba9c21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b62807c-e5ca-41fc-8b84-c8bdae152029}" ma:internalName="TaxCatchAll" ma:showField="CatchAllData" ma:web="2cd1d96f-621d-4656-b2c0-935dba9c21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4783046-6357-4f00-a265-9112c8d9c05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Requestor" ma:index="21" nillable="true" ma:displayName="Requestor" ma:format="Dropdown" ma:list="UserInfo" ma:SharePointGroup="0" ma:internalName="Reques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lacementVerified" ma:index="22" nillable="true" ma:displayName="Placement Verified" ma:default="1" ma:format="Dropdown" ma:internalName="PlacementVerified">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Complete" ma:index="27" nillable="true" ma:displayName="Complete" ma:default="0" ma:format="Dropdown" ma:internalName="Complet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3AB967-2586-49C8-8F5F-95646FCFB70F}">
  <ds:schemaRefs>
    <ds:schemaRef ds:uri="http://purl.org/dc/elements/1.1/"/>
    <ds:schemaRef ds:uri="http://schemas.microsoft.com/office/2006/metadata/properties"/>
    <ds:schemaRef ds:uri="2cd1d96f-621d-4656-b2c0-935dba9c21bc"/>
    <ds:schemaRef ds:uri="http://purl.org/dc/terms/"/>
    <ds:schemaRef ds:uri="http://schemas.openxmlformats.org/package/2006/metadata/core-properties"/>
    <ds:schemaRef ds:uri="http://schemas.microsoft.com/office/2006/documentManagement/types"/>
    <ds:schemaRef ds:uri="64783046-6357-4f00-a265-9112c8d9c058"/>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990B4CB-C379-4D15-85CD-A4C60AF463FC}">
  <ds:schemaRefs>
    <ds:schemaRef ds:uri="2cd1d96f-621d-4656-b2c0-935dba9c21bc"/>
    <ds:schemaRef ds:uri="64783046-6357-4f00-a265-9112c8d9c0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4FA712-6809-4F42-8E21-DAFC3FAC05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7223</TotalTime>
  <Words>1921</Words>
  <Application>Microsoft Macintosh PowerPoint</Application>
  <PresentationFormat>On-screen Show (16:9)</PresentationFormat>
  <Paragraphs>212</Paragraphs>
  <Slides>26</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Arial Black</vt:lpstr>
      <vt:lpstr>Calibri</vt:lpstr>
      <vt:lpstr>Calibri Light</vt:lpstr>
      <vt:lpstr>Wingdings</vt:lpstr>
      <vt:lpstr>Office Theme</vt:lpstr>
      <vt:lpstr>decision tree template 14</vt:lpstr>
      <vt:lpstr>1_Office Theme</vt:lpstr>
      <vt:lpstr>PowerPoint Presentation</vt:lpstr>
      <vt:lpstr>PowerPoint Presentation</vt:lpstr>
      <vt:lpstr>PowerPoint Presentation</vt:lpstr>
      <vt:lpstr>LET’S LEARN A LITTLE MORE ABOUT ROTARY LOGOS</vt:lpstr>
      <vt:lpstr>PowerPoint Presentation</vt:lpstr>
      <vt:lpstr>PowerPoint Presentation</vt:lpstr>
      <vt:lpstr>PowerPoint Presentation</vt:lpstr>
      <vt:lpstr>PowerPoint Presentation</vt:lpstr>
      <vt:lpstr>CORRECT BRANDING</vt:lpstr>
      <vt:lpstr>PowerPoint Presentation</vt:lpstr>
      <vt:lpstr>STEPS TO BEING A BRAND CHAMPION</vt:lpstr>
      <vt:lpstr>What is Rotary?</vt:lpstr>
      <vt:lpstr>USE OF CLUB LOGOS</vt:lpstr>
      <vt:lpstr>INCORRECT BRANDING</vt:lpstr>
      <vt:lpstr>INCORRECT USAGE</vt:lpstr>
      <vt:lpstr>How many branding mistakes can you spot?</vt:lpstr>
      <vt:lpstr>How many branding mistakes can you spot?</vt:lpstr>
      <vt:lpstr>PowerPoint Presentation</vt:lpstr>
      <vt:lpstr>PowerPoint Presentation</vt:lpstr>
      <vt:lpstr>PowerPoint Presentation</vt:lpstr>
      <vt:lpstr>Consistency is key</vt:lpstr>
      <vt:lpstr>Use district and club logos correctly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Nancy Peterson</cp:lastModifiedBy>
  <cp:revision>28</cp:revision>
  <cp:lastPrinted>2020-01-10T17:47:01Z</cp:lastPrinted>
  <dcterms:created xsi:type="dcterms:W3CDTF">2017-01-09T02:44:30Z</dcterms:created>
  <dcterms:modified xsi:type="dcterms:W3CDTF">2024-09-28T03:03:38Z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0x0101006DDB3EF917403F43B5F454F8D7307C3F</vt:lpwstr>
  </property>
  <property fmtid="{D5CDD505-2E9C-101B-9397-08002B2CF9AE}" pid="3" name="MediaServiceImageTags">
    <vt:lpwstr/>
  </property>
  <property fmtid="{D5CDD505-2E9C-101B-9397-08002B2CF9AE}" pid="4" name="ArticulateGUID">
    <vt:lpwstr>DFAB8A82-D62F-4689-AF3C-0D55D84ACD32</vt:lpwstr>
  </property>
  <property fmtid="{D5CDD505-2E9C-101B-9397-08002B2CF9AE}" pid="5" name="ArticulatePath">
    <vt:lpwstr>IC23 Consistency is the Key Quick Chat (1)_20230803-017_CR</vt:lpwstr>
  </property>
</Properties>
</file>